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8" r:id="rId4"/>
  </p:sldMasterIdLst>
  <p:notesMasterIdLst>
    <p:notesMasterId r:id="rId31"/>
  </p:notesMasterIdLst>
  <p:handoutMasterIdLst>
    <p:handoutMasterId r:id="rId32"/>
  </p:handoutMasterIdLst>
  <p:sldIdLst>
    <p:sldId id="430" r:id="rId5"/>
    <p:sldId id="2141412223" r:id="rId6"/>
    <p:sldId id="2141412224" r:id="rId7"/>
    <p:sldId id="2141412206" r:id="rId8"/>
    <p:sldId id="2141412205" r:id="rId9"/>
    <p:sldId id="2141412227" r:id="rId10"/>
    <p:sldId id="479" r:id="rId11"/>
    <p:sldId id="476" r:id="rId12"/>
    <p:sldId id="477" r:id="rId13"/>
    <p:sldId id="478" r:id="rId14"/>
    <p:sldId id="480" r:id="rId15"/>
    <p:sldId id="481" r:id="rId16"/>
    <p:sldId id="482" r:id="rId17"/>
    <p:sldId id="483" r:id="rId18"/>
    <p:sldId id="484" r:id="rId19"/>
    <p:sldId id="485" r:id="rId20"/>
    <p:sldId id="486" r:id="rId21"/>
    <p:sldId id="487" r:id="rId22"/>
    <p:sldId id="488" r:id="rId23"/>
    <p:sldId id="489" r:id="rId24"/>
    <p:sldId id="490" r:id="rId25"/>
    <p:sldId id="491" r:id="rId26"/>
    <p:sldId id="2141412226" r:id="rId27"/>
    <p:sldId id="2141412229" r:id="rId28"/>
    <p:sldId id="2141412230" r:id="rId29"/>
    <p:sldId id="2141412231"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5654" userDrawn="1">
          <p15:clr>
            <a:srgbClr val="A4A3A4"/>
          </p15:clr>
        </p15:guide>
        <p15:guide id="2" pos="6947" userDrawn="1">
          <p15:clr>
            <a:srgbClr val="A4A3A4"/>
          </p15:clr>
        </p15:guide>
        <p15:guide id="3" orient="horz" pos="216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A394D15-12C5-119B-B985-9C37175ED0AD}" name="Kgabo Maila" initials="KM" userId="S::Kgabo.Maila@instinctif.com::19be411c-043d-4dab-bf3f-b2876c4b27af" providerId="AD"/>
  <p188:author id="{40DFCB5A-615F-7950-7351-D42CB7906875}" name="Pho Tu, Sandra Mai GIZ" initials="PTSMG" userId="S::sandra.photu@giz.de::1810a4c9-f8f0-468a-afe5-59f03bdb426a" providerId="AD"/>
  <p188:author id="{8FF249FA-3225-5B73-17C4-9CF0A5E38952}" name="Pohlmann, Johannes GIZ" initials="PG" userId="S::johannes.pohlmann@giz.de::e79f7f99-efad-46a8-ac41-d04400a0c440"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nthony Pinnick" initials="AP" lastIdx="4" clrIdx="0">
    <p:extLst>
      <p:ext uri="{19B8F6BF-5375-455C-9EA6-DF929625EA0E}">
        <p15:presenceInfo xmlns:p15="http://schemas.microsoft.com/office/powerpoint/2012/main" userId="S::Anthony.Pinnick@instinctif.com::f1e3e5d6-11bb-42f1-a0ba-91137027472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812BE0"/>
    <a:srgbClr val="EE768B"/>
    <a:srgbClr val="D4B7F4"/>
    <a:srgbClr val="C095EF"/>
    <a:srgbClr val="DEC8F7"/>
    <a:srgbClr val="CAA6F2"/>
    <a:srgbClr val="D9BFF6"/>
    <a:srgbClr val="00C4BB"/>
    <a:srgbClr val="18678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432"/>
    <p:restoredTop sz="94648"/>
  </p:normalViewPr>
  <p:slideViewPr>
    <p:cSldViewPr snapToGrid="0" showGuides="1">
      <p:cViewPr varScale="1">
        <p:scale>
          <a:sx n="112" d="100"/>
          <a:sy n="112" d="100"/>
        </p:scale>
        <p:origin x="896" y="192"/>
      </p:cViewPr>
      <p:guideLst>
        <p:guide pos="5654"/>
        <p:guide pos="6947"/>
        <p:guide orient="horz" pos="2160"/>
      </p:guideLst>
    </p:cSldViewPr>
  </p:slideViewPr>
  <p:notesTextViewPr>
    <p:cViewPr>
      <p:scale>
        <a:sx n="1" d="1"/>
        <a:sy n="1" d="1"/>
      </p:scale>
      <p:origin x="0" y="0"/>
    </p:cViewPr>
  </p:notesTextViewPr>
  <p:notesViewPr>
    <p:cSldViewPr snapToGrid="0" showGuides="1">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commentAuthors" Target="commentAuthors.xml"/><Relationship Id="rId38"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C7AE14E-8928-4CF0-AC6B-C7F0CDF48F2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C7278DC2-72A4-4611-9771-D06A331BA75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52B974B-37A4-4BED-B9AF-0DF0D78387D3}" type="datetimeFigureOut">
              <a:rPr lang="en-GB" smtClean="0"/>
              <a:t>08/05/2024</a:t>
            </a:fld>
            <a:endParaRPr lang="en-GB"/>
          </a:p>
        </p:txBody>
      </p:sp>
      <p:sp>
        <p:nvSpPr>
          <p:cNvPr id="4" name="Footer Placeholder 3">
            <a:extLst>
              <a:ext uri="{FF2B5EF4-FFF2-40B4-BE49-F238E27FC236}">
                <a16:creationId xmlns:a16="http://schemas.microsoft.com/office/drawing/2014/main" id="{EF9D9122-E6E7-4F23-94C7-AF2B5D21F40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2C7D09EF-31B0-41F0-BD03-F59DED77005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849E1E5-A412-4AB9-8FF5-9DA9B168955E}" type="slidenum">
              <a:rPr lang="en-GB" smtClean="0"/>
              <a:t>‹#›</a:t>
            </a:fld>
            <a:endParaRPr lang="en-GB"/>
          </a:p>
        </p:txBody>
      </p:sp>
    </p:spTree>
    <p:extLst>
      <p:ext uri="{BB962C8B-B14F-4D97-AF65-F5344CB8AC3E}">
        <p14:creationId xmlns:p14="http://schemas.microsoft.com/office/powerpoint/2010/main" val="16797007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537D3E-4FE4-4937-B672-290C30F24027}" type="datetimeFigureOut">
              <a:rPr lang="en-GB" smtClean="0"/>
              <a:t>08/05/2024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415B0C-0811-4237-8FED-3EF26884F114}" type="slidenum">
              <a:rPr lang="en-GB" smtClean="0"/>
              <a:t>‹#›</a:t>
            </a:fld>
            <a:endParaRPr lang="en-GB"/>
          </a:p>
        </p:txBody>
      </p:sp>
    </p:spTree>
    <p:extLst>
      <p:ext uri="{BB962C8B-B14F-4D97-AF65-F5344CB8AC3E}">
        <p14:creationId xmlns:p14="http://schemas.microsoft.com/office/powerpoint/2010/main" val="5745205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2415B0C-0811-4237-8FED-3EF26884F114}" type="slidenum">
              <a:rPr lang="en-GB" smtClean="0"/>
              <a:t>2</a:t>
            </a:fld>
            <a:endParaRPr lang="en-GB"/>
          </a:p>
        </p:txBody>
      </p:sp>
    </p:spTree>
    <p:extLst>
      <p:ext uri="{BB962C8B-B14F-4D97-AF65-F5344CB8AC3E}">
        <p14:creationId xmlns:p14="http://schemas.microsoft.com/office/powerpoint/2010/main" val="32762096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2415B0C-0811-4237-8FED-3EF26884F114}" type="slidenum">
              <a:rPr lang="en-GB" smtClean="0"/>
              <a:t>20</a:t>
            </a:fld>
            <a:endParaRPr lang="en-GB"/>
          </a:p>
        </p:txBody>
      </p:sp>
    </p:spTree>
    <p:extLst>
      <p:ext uri="{BB962C8B-B14F-4D97-AF65-F5344CB8AC3E}">
        <p14:creationId xmlns:p14="http://schemas.microsoft.com/office/powerpoint/2010/main" val="32144530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2415B0C-0811-4237-8FED-3EF26884F114}" type="slidenum">
              <a:rPr lang="en-GB" smtClean="0"/>
              <a:t>23</a:t>
            </a:fld>
            <a:endParaRPr lang="en-GB"/>
          </a:p>
        </p:txBody>
      </p:sp>
    </p:spTree>
    <p:extLst>
      <p:ext uri="{BB962C8B-B14F-4D97-AF65-F5344CB8AC3E}">
        <p14:creationId xmlns:p14="http://schemas.microsoft.com/office/powerpoint/2010/main" val="14593084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5"/>
          </p:nvPr>
        </p:nvSpPr>
        <p:spPr/>
        <p:txBody>
          <a:bodyPr/>
          <a:lstStyle/>
          <a:p>
            <a:fld id="{92415B0C-0811-4237-8FED-3EF26884F114}" type="slidenum">
              <a:rPr lang="en-GB" smtClean="0"/>
              <a:t>3</a:t>
            </a:fld>
            <a:endParaRPr lang="en-GB"/>
          </a:p>
        </p:txBody>
      </p:sp>
    </p:spTree>
    <p:extLst>
      <p:ext uri="{BB962C8B-B14F-4D97-AF65-F5344CB8AC3E}">
        <p14:creationId xmlns:p14="http://schemas.microsoft.com/office/powerpoint/2010/main" val="38147318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2415B0C-0811-4237-8FED-3EF26884F114}" type="slidenum">
              <a:rPr lang="en-GB" smtClean="0"/>
              <a:t>6</a:t>
            </a:fld>
            <a:endParaRPr lang="en-GB"/>
          </a:p>
        </p:txBody>
      </p:sp>
    </p:spTree>
    <p:extLst>
      <p:ext uri="{BB962C8B-B14F-4D97-AF65-F5344CB8AC3E}">
        <p14:creationId xmlns:p14="http://schemas.microsoft.com/office/powerpoint/2010/main" val="30357895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2415B0C-0811-4237-8FED-3EF26884F114}" type="slidenum">
              <a:rPr lang="en-GB" smtClean="0"/>
              <a:t>8</a:t>
            </a:fld>
            <a:endParaRPr lang="en-GB"/>
          </a:p>
        </p:txBody>
      </p:sp>
    </p:spTree>
    <p:extLst>
      <p:ext uri="{BB962C8B-B14F-4D97-AF65-F5344CB8AC3E}">
        <p14:creationId xmlns:p14="http://schemas.microsoft.com/office/powerpoint/2010/main" val="12610869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2415B0C-0811-4237-8FED-3EF26884F114}" type="slidenum">
              <a:rPr lang="en-GB" smtClean="0"/>
              <a:t>9</a:t>
            </a:fld>
            <a:endParaRPr lang="en-GB"/>
          </a:p>
        </p:txBody>
      </p:sp>
    </p:spTree>
    <p:extLst>
      <p:ext uri="{BB962C8B-B14F-4D97-AF65-F5344CB8AC3E}">
        <p14:creationId xmlns:p14="http://schemas.microsoft.com/office/powerpoint/2010/main" val="23288374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2415B0C-0811-4237-8FED-3EF26884F114}" type="slidenum">
              <a:rPr lang="en-GB" smtClean="0"/>
              <a:t>10</a:t>
            </a:fld>
            <a:endParaRPr lang="en-GB"/>
          </a:p>
        </p:txBody>
      </p:sp>
    </p:spTree>
    <p:extLst>
      <p:ext uri="{BB962C8B-B14F-4D97-AF65-F5344CB8AC3E}">
        <p14:creationId xmlns:p14="http://schemas.microsoft.com/office/powerpoint/2010/main" val="12662005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2</a:t>
            </a:r>
          </a:p>
        </p:txBody>
      </p:sp>
      <p:sp>
        <p:nvSpPr>
          <p:cNvPr id="4" name="Slide Number Placeholder 3"/>
          <p:cNvSpPr>
            <a:spLocks noGrp="1"/>
          </p:cNvSpPr>
          <p:nvPr>
            <p:ph type="sldNum" sz="quarter" idx="5"/>
          </p:nvPr>
        </p:nvSpPr>
        <p:spPr/>
        <p:txBody>
          <a:bodyPr/>
          <a:lstStyle/>
          <a:p>
            <a:fld id="{92415B0C-0811-4237-8FED-3EF26884F114}" type="slidenum">
              <a:rPr lang="en-GB" smtClean="0"/>
              <a:t>12</a:t>
            </a:fld>
            <a:endParaRPr lang="en-GB"/>
          </a:p>
        </p:txBody>
      </p:sp>
    </p:spTree>
    <p:extLst>
      <p:ext uri="{BB962C8B-B14F-4D97-AF65-F5344CB8AC3E}">
        <p14:creationId xmlns:p14="http://schemas.microsoft.com/office/powerpoint/2010/main" val="38535950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2415B0C-0811-4237-8FED-3EF26884F114}" type="slidenum">
              <a:rPr lang="en-GB" smtClean="0"/>
              <a:t>13</a:t>
            </a:fld>
            <a:endParaRPr lang="en-GB"/>
          </a:p>
        </p:txBody>
      </p:sp>
    </p:spTree>
    <p:extLst>
      <p:ext uri="{BB962C8B-B14F-4D97-AF65-F5344CB8AC3E}">
        <p14:creationId xmlns:p14="http://schemas.microsoft.com/office/powerpoint/2010/main" val="24613933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2415B0C-0811-4237-8FED-3EF26884F114}" type="slidenum">
              <a:rPr lang="en-GB" smtClean="0"/>
              <a:t>15</a:t>
            </a:fld>
            <a:endParaRPr lang="en-GB"/>
          </a:p>
        </p:txBody>
      </p:sp>
    </p:spTree>
    <p:extLst>
      <p:ext uri="{BB962C8B-B14F-4D97-AF65-F5344CB8AC3E}">
        <p14:creationId xmlns:p14="http://schemas.microsoft.com/office/powerpoint/2010/main" val="156996453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5.png"/><Relationship Id="rId4" Type="http://schemas.openxmlformats.org/officeDocument/2006/relationships/image" Target="../media/image1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hyperlink" Target="https://fonts.google.com/specimen/IBM+Plex+Sans" TargetMode="External"/></Relationships>
</file>

<file path=ppt/slideLayouts/_rels/slideLayout3.xml.rels><?xml version="1.0" encoding="UTF-8" standalone="yes"?>
<Relationships xmlns="http://schemas.openxmlformats.org/package/2006/relationships"><Relationship Id="rId3" Type="http://schemas.openxmlformats.org/officeDocument/2006/relationships/hyperlink" Target="https://fonts.google.com/specimen/IBM+Plex+Sans" TargetMode="External"/><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13.svg"/><Relationship Id="rId4" Type="http://schemas.openxmlformats.org/officeDocument/2006/relationships/image" Target="../media/image3.png"/><Relationship Id="rId9" Type="http://schemas.openxmlformats.org/officeDocument/2006/relationships/image" Target="../media/image12.pn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5.png"/><Relationship Id="rId4"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5.png"/><Relationship Id="rId4" Type="http://schemas.openxmlformats.org/officeDocument/2006/relationships/image" Target="../media/image14.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A978128-EBE2-48EE-9F87-2B9F189499A5}"/>
              </a:ext>
            </a:extLst>
          </p:cNvPr>
          <p:cNvSpPr/>
          <p:nvPr userDrawn="1"/>
        </p:nvSpPr>
        <p:spPr>
          <a:xfrm>
            <a:off x="0" y="0"/>
            <a:ext cx="399002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Picture Placeholder 3">
            <a:extLst>
              <a:ext uri="{FF2B5EF4-FFF2-40B4-BE49-F238E27FC236}">
                <a16:creationId xmlns:a16="http://schemas.microsoft.com/office/drawing/2014/main" id="{2BD205DC-597A-4F59-A90D-0A1B737837D0}"/>
              </a:ext>
            </a:extLst>
          </p:cNvPr>
          <p:cNvSpPr>
            <a:spLocks noGrp="1"/>
          </p:cNvSpPr>
          <p:nvPr>
            <p:ph type="pic" sz="quarter" idx="11" hasCustomPrompt="1"/>
          </p:nvPr>
        </p:nvSpPr>
        <p:spPr>
          <a:xfrm>
            <a:off x="3990021" y="0"/>
            <a:ext cx="8201979" cy="6858000"/>
          </a:xfrm>
        </p:spPr>
        <p:txBody>
          <a:bodyPr anchor="ctr" anchorCtr="0"/>
          <a:lstStyle>
            <a:lvl1pPr algn="ctr">
              <a:defRPr/>
            </a:lvl1pPr>
          </a:lstStyle>
          <a:p>
            <a:r>
              <a:rPr lang="en-GB"/>
              <a:t>Click icon to add a picture</a:t>
            </a:r>
          </a:p>
        </p:txBody>
      </p:sp>
      <p:sp>
        <p:nvSpPr>
          <p:cNvPr id="10" name="Subtitle 2">
            <a:extLst>
              <a:ext uri="{FF2B5EF4-FFF2-40B4-BE49-F238E27FC236}">
                <a16:creationId xmlns:a16="http://schemas.microsoft.com/office/drawing/2014/main" id="{1D9E94AE-ADBB-4386-81B8-02547BF84F1E}"/>
              </a:ext>
            </a:extLst>
          </p:cNvPr>
          <p:cNvSpPr>
            <a:spLocks noGrp="1"/>
          </p:cNvSpPr>
          <p:nvPr>
            <p:ph type="subTitle" idx="1"/>
          </p:nvPr>
        </p:nvSpPr>
        <p:spPr>
          <a:xfrm>
            <a:off x="515938" y="4102652"/>
            <a:ext cx="2958146" cy="993223"/>
          </a:xfrm>
          <a:prstGeom prst="rect">
            <a:avLst/>
          </a:prstGeom>
        </p:spPr>
        <p:txBody>
          <a:bodyPr>
            <a:normAutofit/>
          </a:bodyPr>
          <a:lstStyle>
            <a:lvl1pPr marL="0" indent="0" algn="l">
              <a:buNone/>
              <a:defRPr sz="1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endParaRPr lang="en-GB" noProof="0"/>
          </a:p>
        </p:txBody>
      </p:sp>
      <p:sp>
        <p:nvSpPr>
          <p:cNvPr id="11" name="Title 1">
            <a:extLst>
              <a:ext uri="{FF2B5EF4-FFF2-40B4-BE49-F238E27FC236}">
                <a16:creationId xmlns:a16="http://schemas.microsoft.com/office/drawing/2014/main" id="{6E8B985F-7967-4A49-84D8-FAB07CE6AB5E}"/>
              </a:ext>
            </a:extLst>
          </p:cNvPr>
          <p:cNvSpPr>
            <a:spLocks noGrp="1"/>
          </p:cNvSpPr>
          <p:nvPr>
            <p:ph type="ctrTitle" hasCustomPrompt="1"/>
          </p:nvPr>
        </p:nvSpPr>
        <p:spPr>
          <a:xfrm>
            <a:off x="515938" y="1922155"/>
            <a:ext cx="5580062" cy="1909763"/>
          </a:xfrm>
        </p:spPr>
        <p:txBody>
          <a:bodyPr anchor="b">
            <a:normAutofit/>
          </a:bodyPr>
          <a:lstStyle>
            <a:lvl1pPr algn="l">
              <a:defRPr sz="4800" b="0">
                <a:solidFill>
                  <a:schemeClr val="bg1"/>
                </a:solidFill>
              </a:defRPr>
            </a:lvl1pPr>
          </a:lstStyle>
          <a:p>
            <a:r>
              <a:rPr lang="en-GB" noProof="0" dirty="0"/>
              <a:t>Click to edit</a:t>
            </a:r>
            <a:br>
              <a:rPr lang="en-GB" noProof="0" dirty="0"/>
            </a:br>
            <a:r>
              <a:rPr lang="en-GB" noProof="0" dirty="0"/>
              <a:t>Master title style</a:t>
            </a:r>
          </a:p>
        </p:txBody>
      </p:sp>
      <p:sp>
        <p:nvSpPr>
          <p:cNvPr id="7" name="Text Placeholder 6">
            <a:extLst>
              <a:ext uri="{FF2B5EF4-FFF2-40B4-BE49-F238E27FC236}">
                <a16:creationId xmlns:a16="http://schemas.microsoft.com/office/drawing/2014/main" id="{5560917D-2513-42BF-9BD8-8440AEF0F900}"/>
              </a:ext>
            </a:extLst>
          </p:cNvPr>
          <p:cNvSpPr>
            <a:spLocks noGrp="1"/>
          </p:cNvSpPr>
          <p:nvPr>
            <p:ph type="body" sz="quarter" idx="10" hasCustomPrompt="1"/>
          </p:nvPr>
        </p:nvSpPr>
        <p:spPr>
          <a:xfrm>
            <a:off x="515938" y="6170348"/>
            <a:ext cx="2238375" cy="233579"/>
          </a:xfrm>
        </p:spPr>
        <p:txBody>
          <a:bodyPr/>
          <a:lstStyle>
            <a:lvl1pPr marL="0" indent="0">
              <a:buNone/>
              <a:defRPr sz="1200">
                <a:solidFill>
                  <a:schemeClr val="bg1"/>
                </a:solidFill>
              </a:defRPr>
            </a:lvl1pPr>
          </a:lstStyle>
          <a:p>
            <a:pPr lvl="0"/>
            <a:r>
              <a:rPr lang="en-GB" noProof="0"/>
              <a:t>Click to edit Date</a:t>
            </a:r>
          </a:p>
        </p:txBody>
      </p:sp>
      <p:pic>
        <p:nvPicPr>
          <p:cNvPr id="8" name="Picture 7" descr="A circle with a black background&#10;&#10;Description automatically generated">
            <a:extLst>
              <a:ext uri="{FF2B5EF4-FFF2-40B4-BE49-F238E27FC236}">
                <a16:creationId xmlns:a16="http://schemas.microsoft.com/office/drawing/2014/main" id="{EBC392F7-60CB-CE76-9702-8CB277D15934}"/>
              </a:ext>
            </a:extLst>
          </p:cNvPr>
          <p:cNvPicPr>
            <a:picLocks noChangeAspect="1"/>
          </p:cNvPicPr>
          <p:nvPr userDrawn="1"/>
        </p:nvPicPr>
        <p:blipFill rotWithShape="1">
          <a:blip r:embed="rId2">
            <a:alphaModFix amt="62000"/>
            <a:extLst>
              <a:ext uri="{28A0092B-C50C-407E-A947-70E740481C1C}">
                <a14:useLocalDpi xmlns:a14="http://schemas.microsoft.com/office/drawing/2010/main" val="0"/>
              </a:ext>
            </a:extLst>
          </a:blip>
          <a:srcRect l="34079" t="19372"/>
          <a:stretch/>
        </p:blipFill>
        <p:spPr>
          <a:xfrm>
            <a:off x="0" y="0"/>
            <a:ext cx="1862820" cy="2278414"/>
          </a:xfrm>
          <a:prstGeom prst="rect">
            <a:avLst/>
          </a:prstGeom>
        </p:spPr>
      </p:pic>
      <p:pic>
        <p:nvPicPr>
          <p:cNvPr id="12" name="Picture 11" descr="A black circle with white dots&#10;&#10;Description automatically generated">
            <a:extLst>
              <a:ext uri="{FF2B5EF4-FFF2-40B4-BE49-F238E27FC236}">
                <a16:creationId xmlns:a16="http://schemas.microsoft.com/office/drawing/2014/main" id="{7E0CC77F-B45E-D41B-BCDB-0A5EF44ACC15}"/>
              </a:ext>
            </a:extLst>
          </p:cNvPr>
          <p:cNvPicPr>
            <a:picLocks noChangeAspect="1"/>
          </p:cNvPicPr>
          <p:nvPr userDrawn="1"/>
        </p:nvPicPr>
        <p:blipFill rotWithShape="1">
          <a:blip r:embed="rId3">
            <a:alphaModFix/>
            <a:extLst>
              <a:ext uri="{28A0092B-C50C-407E-A947-70E740481C1C}">
                <a14:useLocalDpi xmlns:a14="http://schemas.microsoft.com/office/drawing/2010/main" val="0"/>
              </a:ext>
            </a:extLst>
          </a:blip>
          <a:srcRect l="59516"/>
          <a:stretch/>
        </p:blipFill>
        <p:spPr>
          <a:xfrm>
            <a:off x="0" y="172071"/>
            <a:ext cx="2048423" cy="5166554"/>
          </a:xfrm>
          <a:prstGeom prst="rect">
            <a:avLst/>
          </a:prstGeom>
        </p:spPr>
      </p:pic>
      <p:pic>
        <p:nvPicPr>
          <p:cNvPr id="14" name="Picture 13">
            <a:extLst>
              <a:ext uri="{FF2B5EF4-FFF2-40B4-BE49-F238E27FC236}">
                <a16:creationId xmlns:a16="http://schemas.microsoft.com/office/drawing/2014/main" id="{43C945D4-A35E-F65C-DE98-F865D4870F0A}"/>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591804" y="6522224"/>
            <a:ext cx="148345" cy="148345"/>
          </a:xfrm>
          <a:prstGeom prst="rect">
            <a:avLst/>
          </a:prstGeom>
        </p:spPr>
      </p:pic>
      <p:pic>
        <p:nvPicPr>
          <p:cNvPr id="16" name="Picture 15" descr="A purple corner with black background&#10;&#10;Description automatically generated">
            <a:extLst>
              <a:ext uri="{FF2B5EF4-FFF2-40B4-BE49-F238E27FC236}">
                <a16:creationId xmlns:a16="http://schemas.microsoft.com/office/drawing/2014/main" id="{EE26107D-AF07-C888-32F5-81916F0CC26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55506" y="4998013"/>
            <a:ext cx="388801" cy="461987"/>
          </a:xfrm>
          <a:prstGeom prst="rect">
            <a:avLst/>
          </a:prstGeom>
        </p:spPr>
      </p:pic>
      <p:pic>
        <p:nvPicPr>
          <p:cNvPr id="18" name="Picture 17" descr="A colorful circle with black background&#10;&#10;Description automatically generated">
            <a:extLst>
              <a:ext uri="{FF2B5EF4-FFF2-40B4-BE49-F238E27FC236}">
                <a16:creationId xmlns:a16="http://schemas.microsoft.com/office/drawing/2014/main" id="{FAD2D0B9-FB79-9AF1-B67F-2BF07B7EE996}"/>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924996" y="5229006"/>
            <a:ext cx="727147" cy="731302"/>
          </a:xfrm>
          <a:prstGeom prst="rect">
            <a:avLst/>
          </a:prstGeom>
        </p:spPr>
      </p:pic>
      <p:pic>
        <p:nvPicPr>
          <p:cNvPr id="20" name="Picture 19" descr="A black circle with white lines&#10;&#10;Description automatically generated">
            <a:extLst>
              <a:ext uri="{FF2B5EF4-FFF2-40B4-BE49-F238E27FC236}">
                <a16:creationId xmlns:a16="http://schemas.microsoft.com/office/drawing/2014/main" id="{A3EABD08-8A4B-A07C-2382-235D53346488}"/>
              </a:ext>
            </a:extLst>
          </p:cNvPr>
          <p:cNvPicPr>
            <a:picLocks noChangeAspect="1"/>
          </p:cNvPicPr>
          <p:nvPr userDrawn="1"/>
        </p:nvPicPr>
        <p:blipFill>
          <a:blip r:embed="rId7">
            <a:alphaModFix amt="53000"/>
            <a:extLst>
              <a:ext uri="{28A0092B-C50C-407E-A947-70E740481C1C}">
                <a14:useLocalDpi xmlns:a14="http://schemas.microsoft.com/office/drawing/2010/main" val="0"/>
              </a:ext>
            </a:extLst>
          </a:blip>
          <a:stretch>
            <a:fillRect/>
          </a:stretch>
        </p:blipFill>
        <p:spPr>
          <a:xfrm>
            <a:off x="3346889" y="4845606"/>
            <a:ext cx="917212" cy="945874"/>
          </a:xfrm>
          <a:prstGeom prst="rect">
            <a:avLst/>
          </a:prstGeom>
        </p:spPr>
      </p:pic>
    </p:spTree>
    <p:extLst>
      <p:ext uri="{BB962C8B-B14F-4D97-AF65-F5344CB8AC3E}">
        <p14:creationId xmlns:p14="http://schemas.microsoft.com/office/powerpoint/2010/main" val="1839220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Linkedin">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6B643CC2-7FEE-A6E8-D863-DE6B32E75E44}"/>
              </a:ext>
            </a:extLst>
          </p:cNvPr>
          <p:cNvGrpSpPr/>
          <p:nvPr userDrawn="1"/>
        </p:nvGrpSpPr>
        <p:grpSpPr>
          <a:xfrm>
            <a:off x="0" y="0"/>
            <a:ext cx="2620946" cy="5556020"/>
            <a:chOff x="-14625" y="-1"/>
            <a:chExt cx="2620946" cy="5556020"/>
          </a:xfrm>
        </p:grpSpPr>
        <p:pic>
          <p:nvPicPr>
            <p:cNvPr id="18" name="Picture 17" descr="A colorful circle with black background&#10;&#10;Description automatically generated">
              <a:extLst>
                <a:ext uri="{FF2B5EF4-FFF2-40B4-BE49-F238E27FC236}">
                  <a16:creationId xmlns:a16="http://schemas.microsoft.com/office/drawing/2014/main" id="{C00441BE-0632-1680-A1D9-1EEF25E62639}"/>
                </a:ext>
              </a:extLst>
            </p:cNvPr>
            <p:cNvPicPr>
              <a:picLocks noChangeAspect="1"/>
            </p:cNvPicPr>
            <p:nvPr userDrawn="1"/>
          </p:nvPicPr>
          <p:blipFill>
            <a:blip r:embed="rId2">
              <a:alphaModFix amt="12000"/>
              <a:extLst>
                <a:ext uri="{28A0092B-C50C-407E-A947-70E740481C1C}">
                  <a14:useLocalDpi xmlns:a14="http://schemas.microsoft.com/office/drawing/2010/main" val="0"/>
                </a:ext>
              </a:extLst>
            </a:blip>
            <a:stretch>
              <a:fillRect/>
            </a:stretch>
          </p:blipFill>
          <p:spPr>
            <a:xfrm rot="17716688">
              <a:off x="354084" y="4760001"/>
              <a:ext cx="793750" cy="798286"/>
            </a:xfrm>
            <a:prstGeom prst="rect">
              <a:avLst/>
            </a:prstGeom>
          </p:spPr>
        </p:pic>
        <p:pic>
          <p:nvPicPr>
            <p:cNvPr id="22" name="Picture 21" descr="A circle with a black background&#10;&#10;Description automatically generated">
              <a:extLst>
                <a:ext uri="{FF2B5EF4-FFF2-40B4-BE49-F238E27FC236}">
                  <a16:creationId xmlns:a16="http://schemas.microsoft.com/office/drawing/2014/main" id="{BAA95442-67BF-C142-6840-5F93B999003E}"/>
                </a:ext>
              </a:extLst>
            </p:cNvPr>
            <p:cNvPicPr>
              <a:picLocks noChangeAspect="1"/>
            </p:cNvPicPr>
            <p:nvPr userDrawn="1"/>
          </p:nvPicPr>
          <p:blipFill rotWithShape="1">
            <a:blip r:embed="rId3">
              <a:alphaModFix amt="10000"/>
              <a:extLst>
                <a:ext uri="{28A0092B-C50C-407E-A947-70E740481C1C}">
                  <a14:useLocalDpi xmlns:a14="http://schemas.microsoft.com/office/drawing/2010/main" val="0"/>
                </a:ext>
              </a:extLst>
            </a:blip>
            <a:srcRect l="12787" t="6346"/>
            <a:stretch/>
          </p:blipFill>
          <p:spPr>
            <a:xfrm>
              <a:off x="-13942" y="0"/>
              <a:ext cx="2620263" cy="2813786"/>
            </a:xfrm>
            <a:prstGeom prst="rect">
              <a:avLst/>
            </a:prstGeom>
          </p:spPr>
        </p:pic>
        <p:pic>
          <p:nvPicPr>
            <p:cNvPr id="23" name="Picture 22" descr="A black circle with blue lines&#10;&#10;Description automatically generated">
              <a:extLst>
                <a:ext uri="{FF2B5EF4-FFF2-40B4-BE49-F238E27FC236}">
                  <a16:creationId xmlns:a16="http://schemas.microsoft.com/office/drawing/2014/main" id="{459518E2-63DE-EB0A-DD2F-35D452DD6338}"/>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68522" t="4717"/>
            <a:stretch/>
          </p:blipFill>
          <p:spPr>
            <a:xfrm>
              <a:off x="-14625" y="-1"/>
              <a:ext cx="1492270" cy="4612295"/>
            </a:xfrm>
            <a:prstGeom prst="rect">
              <a:avLst/>
            </a:prstGeom>
          </p:spPr>
        </p:pic>
        <p:pic>
          <p:nvPicPr>
            <p:cNvPr id="24" name="Picture 23" descr="A purple corner with black background&#10;&#10;Description automatically generated">
              <a:extLst>
                <a:ext uri="{FF2B5EF4-FFF2-40B4-BE49-F238E27FC236}">
                  <a16:creationId xmlns:a16="http://schemas.microsoft.com/office/drawing/2014/main" id="{A9AEF9B0-408B-15AE-8A52-10699B4DBFDB}"/>
                </a:ext>
              </a:extLst>
            </p:cNvPr>
            <p:cNvPicPr>
              <a:picLocks noChangeAspect="1"/>
            </p:cNvPicPr>
            <p:nvPr userDrawn="1"/>
          </p:nvPicPr>
          <p:blipFill>
            <a:blip r:embed="rId5">
              <a:alphaModFix amt="19000"/>
              <a:extLst>
                <a:ext uri="{28A0092B-C50C-407E-A947-70E740481C1C}">
                  <a14:useLocalDpi xmlns:a14="http://schemas.microsoft.com/office/drawing/2010/main" val="0"/>
                </a:ext>
              </a:extLst>
            </a:blip>
            <a:stretch>
              <a:fillRect/>
            </a:stretch>
          </p:blipFill>
          <p:spPr>
            <a:xfrm>
              <a:off x="122401" y="4071428"/>
              <a:ext cx="356870" cy="424046"/>
            </a:xfrm>
            <a:prstGeom prst="rect">
              <a:avLst/>
            </a:prstGeom>
          </p:spPr>
        </p:pic>
        <p:pic>
          <p:nvPicPr>
            <p:cNvPr id="40" name="Picture 39">
              <a:extLst>
                <a:ext uri="{FF2B5EF4-FFF2-40B4-BE49-F238E27FC236}">
                  <a16:creationId xmlns:a16="http://schemas.microsoft.com/office/drawing/2014/main" id="{AFD21F38-4C9D-05CB-01B8-ED3CC592E570}"/>
                </a:ext>
              </a:extLst>
            </p:cNvPr>
            <p:cNvPicPr>
              <a:picLocks noChangeAspect="1"/>
            </p:cNvPicPr>
            <p:nvPr userDrawn="1"/>
          </p:nvPicPr>
          <p:blipFill>
            <a:blip r:embed="rId6">
              <a:alphaModFix amt="14000"/>
              <a:extLst>
                <a:ext uri="{28A0092B-C50C-407E-A947-70E740481C1C}">
                  <a14:useLocalDpi xmlns:a14="http://schemas.microsoft.com/office/drawing/2010/main" val="0"/>
                </a:ext>
              </a:extLst>
            </a:blip>
            <a:stretch>
              <a:fillRect/>
            </a:stretch>
          </p:blipFill>
          <p:spPr>
            <a:xfrm>
              <a:off x="224457" y="2948775"/>
              <a:ext cx="197868" cy="197868"/>
            </a:xfrm>
            <a:prstGeom prst="rect">
              <a:avLst/>
            </a:prstGeom>
          </p:spPr>
        </p:pic>
      </p:grpSp>
      <p:sp>
        <p:nvSpPr>
          <p:cNvPr id="9" name="Rectangle 8">
            <a:extLst>
              <a:ext uri="{FF2B5EF4-FFF2-40B4-BE49-F238E27FC236}">
                <a16:creationId xmlns:a16="http://schemas.microsoft.com/office/drawing/2014/main" id="{6DB9D046-1296-06F0-ACA9-59BDE537A47D}"/>
              </a:ext>
            </a:extLst>
          </p:cNvPr>
          <p:cNvSpPr/>
          <p:nvPr userDrawn="1"/>
        </p:nvSpPr>
        <p:spPr>
          <a:xfrm>
            <a:off x="6096000" y="2448217"/>
            <a:ext cx="5832476" cy="3055848"/>
          </a:xfrm>
          <a:prstGeom prst="rect">
            <a:avLst/>
          </a:prstGeom>
          <a:solidFill>
            <a:schemeClr val="bg1"/>
          </a:solidFill>
          <a:ln>
            <a:noFill/>
          </a:ln>
          <a:effectLst>
            <a:outerShdw blurRad="117103" dist="78429"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ounded Rectangle 52">
            <a:extLst>
              <a:ext uri="{FF2B5EF4-FFF2-40B4-BE49-F238E27FC236}">
                <a16:creationId xmlns:a16="http://schemas.microsoft.com/office/drawing/2014/main" id="{A0FCD5EF-ABB7-951F-DC8F-16C82B898999}"/>
              </a:ext>
            </a:extLst>
          </p:cNvPr>
          <p:cNvSpPr/>
          <p:nvPr userDrawn="1"/>
        </p:nvSpPr>
        <p:spPr>
          <a:xfrm>
            <a:off x="9623250" y="1461301"/>
            <a:ext cx="2298192" cy="363488"/>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ounded Rectangle 20">
            <a:extLst>
              <a:ext uri="{FF2B5EF4-FFF2-40B4-BE49-F238E27FC236}">
                <a16:creationId xmlns:a16="http://schemas.microsoft.com/office/drawing/2014/main" id="{8886E23B-A0FF-2411-AB59-C2DF7BBA5CE4}"/>
              </a:ext>
            </a:extLst>
          </p:cNvPr>
          <p:cNvSpPr/>
          <p:nvPr userDrawn="1"/>
        </p:nvSpPr>
        <p:spPr>
          <a:xfrm>
            <a:off x="838200" y="936000"/>
            <a:ext cx="7970722" cy="36720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55AC632A-C4E6-EED9-6F14-F708FBC129D5}"/>
              </a:ext>
            </a:extLst>
          </p:cNvPr>
          <p:cNvSpPr/>
          <p:nvPr userDrawn="1"/>
        </p:nvSpPr>
        <p:spPr>
          <a:xfrm>
            <a:off x="6992378" y="339637"/>
            <a:ext cx="1816544" cy="363488"/>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ounded Rectangle 33">
            <a:extLst>
              <a:ext uri="{FF2B5EF4-FFF2-40B4-BE49-F238E27FC236}">
                <a16:creationId xmlns:a16="http://schemas.microsoft.com/office/drawing/2014/main" id="{6EA0FDA5-3F30-7740-3E57-20AE5276E23E}"/>
              </a:ext>
            </a:extLst>
          </p:cNvPr>
          <p:cNvSpPr/>
          <p:nvPr userDrawn="1"/>
        </p:nvSpPr>
        <p:spPr>
          <a:xfrm>
            <a:off x="9623250" y="339637"/>
            <a:ext cx="2298192" cy="363488"/>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ounded Rectangle 42">
            <a:extLst>
              <a:ext uri="{FF2B5EF4-FFF2-40B4-BE49-F238E27FC236}">
                <a16:creationId xmlns:a16="http://schemas.microsoft.com/office/drawing/2014/main" id="{615C4D8C-12B9-0CF8-990C-76807A23468B}"/>
              </a:ext>
            </a:extLst>
          </p:cNvPr>
          <p:cNvSpPr/>
          <p:nvPr userDrawn="1"/>
        </p:nvSpPr>
        <p:spPr>
          <a:xfrm>
            <a:off x="750960" y="2448118"/>
            <a:ext cx="5162160" cy="3229198"/>
          </a:xfrm>
          <a:prstGeom prst="roundRect">
            <a:avLst>
              <a:gd name="adj" fmla="val 7228"/>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t" anchorCtr="0"/>
          <a:lstStyle/>
          <a:p>
            <a:pPr algn="l"/>
            <a:endParaRPr lang="en-GB" sz="1400" err="1">
              <a:solidFill>
                <a:schemeClr val="bg1"/>
              </a:solidFill>
              <a:latin typeface="+mj-lt"/>
            </a:endParaRPr>
          </a:p>
        </p:txBody>
      </p:sp>
      <p:sp>
        <p:nvSpPr>
          <p:cNvPr id="46" name="Rounded Rectangle 45">
            <a:extLst>
              <a:ext uri="{FF2B5EF4-FFF2-40B4-BE49-F238E27FC236}">
                <a16:creationId xmlns:a16="http://schemas.microsoft.com/office/drawing/2014/main" id="{144D20D5-0357-8E35-AE45-0FE5108AF2A7}"/>
              </a:ext>
            </a:extLst>
          </p:cNvPr>
          <p:cNvSpPr/>
          <p:nvPr userDrawn="1"/>
        </p:nvSpPr>
        <p:spPr>
          <a:xfrm>
            <a:off x="838200" y="1472448"/>
            <a:ext cx="7970722" cy="78291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ounded Rectangle 48">
            <a:extLst>
              <a:ext uri="{FF2B5EF4-FFF2-40B4-BE49-F238E27FC236}">
                <a16:creationId xmlns:a16="http://schemas.microsoft.com/office/drawing/2014/main" id="{4CE69182-FF71-B1A6-DB5E-6F4FF933E67E}"/>
              </a:ext>
            </a:extLst>
          </p:cNvPr>
          <p:cNvSpPr/>
          <p:nvPr userDrawn="1"/>
        </p:nvSpPr>
        <p:spPr>
          <a:xfrm>
            <a:off x="9623250" y="912661"/>
            <a:ext cx="2298192" cy="363488"/>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ontent Placeholder 10">
            <a:extLst>
              <a:ext uri="{FF2B5EF4-FFF2-40B4-BE49-F238E27FC236}">
                <a16:creationId xmlns:a16="http://schemas.microsoft.com/office/drawing/2014/main" id="{DD365F5E-F03E-4EF4-DF42-DB1ED70A1FCA}"/>
              </a:ext>
            </a:extLst>
          </p:cNvPr>
          <p:cNvSpPr>
            <a:spLocks noGrp="1"/>
          </p:cNvSpPr>
          <p:nvPr>
            <p:ph sz="quarter" idx="29"/>
          </p:nvPr>
        </p:nvSpPr>
        <p:spPr>
          <a:xfrm>
            <a:off x="6095317" y="2451024"/>
            <a:ext cx="5832475" cy="3056400"/>
          </a:xfrm>
          <a:solidFill>
            <a:schemeClr val="bg1"/>
          </a:solidFill>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7" name="Rounded Rectangle 46">
            <a:extLst>
              <a:ext uri="{FF2B5EF4-FFF2-40B4-BE49-F238E27FC236}">
                <a16:creationId xmlns:a16="http://schemas.microsoft.com/office/drawing/2014/main" id="{521838F3-4C28-674F-65AA-F1B714AFB1E2}"/>
              </a:ext>
            </a:extLst>
          </p:cNvPr>
          <p:cNvSpPr/>
          <p:nvPr userDrawn="1"/>
        </p:nvSpPr>
        <p:spPr>
          <a:xfrm>
            <a:off x="829348" y="5870077"/>
            <a:ext cx="6251938" cy="375558"/>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ounded Rectangle 54">
            <a:extLst>
              <a:ext uri="{FF2B5EF4-FFF2-40B4-BE49-F238E27FC236}">
                <a16:creationId xmlns:a16="http://schemas.microsoft.com/office/drawing/2014/main" id="{636E1495-7628-B1DB-AE9F-4B6B2D0A640D}"/>
              </a:ext>
            </a:extLst>
          </p:cNvPr>
          <p:cNvSpPr/>
          <p:nvPr userDrawn="1"/>
        </p:nvSpPr>
        <p:spPr>
          <a:xfrm>
            <a:off x="7180395" y="5870077"/>
            <a:ext cx="4178847" cy="345956"/>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ounded Rectangle 58">
            <a:extLst>
              <a:ext uri="{FF2B5EF4-FFF2-40B4-BE49-F238E27FC236}">
                <a16:creationId xmlns:a16="http://schemas.microsoft.com/office/drawing/2014/main" id="{39AE6EE7-70E0-F02A-2BCB-181174098B37}"/>
              </a:ext>
            </a:extLst>
          </p:cNvPr>
          <p:cNvSpPr/>
          <p:nvPr userDrawn="1"/>
        </p:nvSpPr>
        <p:spPr>
          <a:xfrm>
            <a:off x="829348" y="6354171"/>
            <a:ext cx="10529894" cy="375558"/>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5" name="Graphic 12">
            <a:extLst>
              <a:ext uri="{FF2B5EF4-FFF2-40B4-BE49-F238E27FC236}">
                <a16:creationId xmlns:a16="http://schemas.microsoft.com/office/drawing/2014/main" id="{55574861-BFB2-6E6D-016A-DC8339CD1164}"/>
              </a:ext>
            </a:extLst>
          </p:cNvPr>
          <p:cNvGrpSpPr/>
          <p:nvPr userDrawn="1"/>
        </p:nvGrpSpPr>
        <p:grpSpPr>
          <a:xfrm>
            <a:off x="9012237" y="297917"/>
            <a:ext cx="458788" cy="458788"/>
            <a:chOff x="4856943" y="255845"/>
            <a:chExt cx="1343640" cy="1343640"/>
          </a:xfrm>
        </p:grpSpPr>
        <p:sp>
          <p:nvSpPr>
            <p:cNvPr id="27" name="Freeform 26">
              <a:extLst>
                <a:ext uri="{FF2B5EF4-FFF2-40B4-BE49-F238E27FC236}">
                  <a16:creationId xmlns:a16="http://schemas.microsoft.com/office/drawing/2014/main" id="{B9443E7B-5FA7-D1C5-BD20-4AAD51BD6FF9}"/>
                </a:ext>
              </a:extLst>
            </p:cNvPr>
            <p:cNvSpPr/>
            <p:nvPr/>
          </p:nvSpPr>
          <p:spPr>
            <a:xfrm>
              <a:off x="4856943" y="255845"/>
              <a:ext cx="1343640" cy="1343640"/>
            </a:xfrm>
            <a:custGeom>
              <a:avLst/>
              <a:gdLst>
                <a:gd name="connsiteX0" fmla="*/ 1261731 w 1343640"/>
                <a:gd name="connsiteY0" fmla="*/ 0 h 1343640"/>
                <a:gd name="connsiteX1" fmla="*/ 1343640 w 1343640"/>
                <a:gd name="connsiteY1" fmla="*/ 81910 h 1343640"/>
                <a:gd name="connsiteX2" fmla="*/ 1343640 w 1343640"/>
                <a:gd name="connsiteY2" fmla="*/ 1261731 h 1343640"/>
                <a:gd name="connsiteX3" fmla="*/ 1261731 w 1343640"/>
                <a:gd name="connsiteY3" fmla="*/ 1343640 h 1343640"/>
                <a:gd name="connsiteX4" fmla="*/ 81910 w 1343640"/>
                <a:gd name="connsiteY4" fmla="*/ 1343640 h 1343640"/>
                <a:gd name="connsiteX5" fmla="*/ 0 w 1343640"/>
                <a:gd name="connsiteY5" fmla="*/ 1261731 h 1343640"/>
                <a:gd name="connsiteX6" fmla="*/ 0 w 1343640"/>
                <a:gd name="connsiteY6" fmla="*/ 81910 h 1343640"/>
                <a:gd name="connsiteX7" fmla="*/ 81910 w 1343640"/>
                <a:gd name="connsiteY7" fmla="*/ 0 h 134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43640" h="1343640">
                  <a:moveTo>
                    <a:pt x="1261731" y="0"/>
                  </a:moveTo>
                  <a:cubicBezTo>
                    <a:pt x="1306968" y="0"/>
                    <a:pt x="1343640" y="36672"/>
                    <a:pt x="1343640" y="81910"/>
                  </a:cubicBezTo>
                  <a:lnTo>
                    <a:pt x="1343640" y="1261731"/>
                  </a:lnTo>
                  <a:cubicBezTo>
                    <a:pt x="1343640" y="1306968"/>
                    <a:pt x="1306968" y="1343640"/>
                    <a:pt x="1261731" y="1343640"/>
                  </a:cubicBezTo>
                  <a:lnTo>
                    <a:pt x="81910" y="1343640"/>
                  </a:lnTo>
                  <a:cubicBezTo>
                    <a:pt x="36672" y="1343640"/>
                    <a:pt x="0" y="1306968"/>
                    <a:pt x="0" y="1261731"/>
                  </a:cubicBezTo>
                  <a:lnTo>
                    <a:pt x="0" y="81910"/>
                  </a:lnTo>
                  <a:cubicBezTo>
                    <a:pt x="0" y="36672"/>
                    <a:pt x="36672" y="0"/>
                    <a:pt x="81910" y="0"/>
                  </a:cubicBezTo>
                  <a:close/>
                </a:path>
              </a:pathLst>
            </a:custGeom>
            <a:solidFill>
              <a:srgbClr val="1966C2"/>
            </a:solidFill>
            <a:ln w="9458" cap="flat">
              <a:noFill/>
              <a:prstDash val="solid"/>
              <a:miter/>
            </a:ln>
          </p:spPr>
          <p:txBody>
            <a:bodyPr rtlCol="0" anchor="ctr"/>
            <a:lstStyle/>
            <a:p>
              <a:endParaRPr lang="en-GB"/>
            </a:p>
          </p:txBody>
        </p:sp>
        <p:grpSp>
          <p:nvGrpSpPr>
            <p:cNvPr id="31" name="Graphic 12">
              <a:extLst>
                <a:ext uri="{FF2B5EF4-FFF2-40B4-BE49-F238E27FC236}">
                  <a16:creationId xmlns:a16="http://schemas.microsoft.com/office/drawing/2014/main" id="{11683131-4305-6EA0-394D-CA1D8042FB58}"/>
                </a:ext>
              </a:extLst>
            </p:cNvPr>
            <p:cNvGrpSpPr/>
            <p:nvPr/>
          </p:nvGrpSpPr>
          <p:grpSpPr>
            <a:xfrm>
              <a:off x="5054701" y="403452"/>
              <a:ext cx="1003108" cy="1001496"/>
              <a:chOff x="5054701" y="403452"/>
              <a:chExt cx="1003108" cy="1001496"/>
            </a:xfrm>
            <a:solidFill>
              <a:srgbClr val="FFFFFF"/>
            </a:solidFill>
          </p:grpSpPr>
          <p:sp>
            <p:nvSpPr>
              <p:cNvPr id="32" name="Freeform 31">
                <a:extLst>
                  <a:ext uri="{FF2B5EF4-FFF2-40B4-BE49-F238E27FC236}">
                    <a16:creationId xmlns:a16="http://schemas.microsoft.com/office/drawing/2014/main" id="{FBA64E3F-2C83-EA8D-18D5-95DCB731C7A1}"/>
                  </a:ext>
                </a:extLst>
              </p:cNvPr>
              <p:cNvSpPr/>
              <p:nvPr/>
            </p:nvSpPr>
            <p:spPr>
              <a:xfrm>
                <a:off x="5054701" y="403452"/>
                <a:ext cx="240988" cy="1001402"/>
              </a:xfrm>
              <a:custGeom>
                <a:avLst/>
                <a:gdLst>
                  <a:gd name="connsiteX0" fmla="*/ 16496 w 240988"/>
                  <a:gd name="connsiteY0" fmla="*/ 332568 h 1001402"/>
                  <a:gd name="connsiteX1" fmla="*/ 224493 w 240988"/>
                  <a:gd name="connsiteY1" fmla="*/ 332568 h 1001402"/>
                  <a:gd name="connsiteX2" fmla="*/ 224493 w 240988"/>
                  <a:gd name="connsiteY2" fmla="*/ 1001402 h 1001402"/>
                  <a:gd name="connsiteX3" fmla="*/ 16496 w 240988"/>
                  <a:gd name="connsiteY3" fmla="*/ 1001402 h 1001402"/>
                  <a:gd name="connsiteX4" fmla="*/ 16496 w 240988"/>
                  <a:gd name="connsiteY4" fmla="*/ 332568 h 1001402"/>
                  <a:gd name="connsiteX5" fmla="*/ 120494 w 240988"/>
                  <a:gd name="connsiteY5" fmla="*/ 0 h 1001402"/>
                  <a:gd name="connsiteX6" fmla="*/ 240989 w 240988"/>
                  <a:gd name="connsiteY6" fmla="*/ 120494 h 1001402"/>
                  <a:gd name="connsiteX7" fmla="*/ 120494 w 240988"/>
                  <a:gd name="connsiteY7" fmla="*/ 241084 h 1001402"/>
                  <a:gd name="connsiteX8" fmla="*/ 0 w 240988"/>
                  <a:gd name="connsiteY8" fmla="*/ 120494 h 1001402"/>
                  <a:gd name="connsiteX9" fmla="*/ 120494 w 240988"/>
                  <a:gd name="connsiteY9" fmla="*/ 0 h 1001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0988" h="1001402">
                    <a:moveTo>
                      <a:pt x="16496" y="332568"/>
                    </a:moveTo>
                    <a:lnTo>
                      <a:pt x="224493" y="332568"/>
                    </a:lnTo>
                    <a:lnTo>
                      <a:pt x="224493" y="1001402"/>
                    </a:lnTo>
                    <a:lnTo>
                      <a:pt x="16496" y="1001402"/>
                    </a:lnTo>
                    <a:lnTo>
                      <a:pt x="16496" y="332568"/>
                    </a:lnTo>
                    <a:close/>
                    <a:moveTo>
                      <a:pt x="120494" y="0"/>
                    </a:moveTo>
                    <a:cubicBezTo>
                      <a:pt x="186951" y="0"/>
                      <a:pt x="240989" y="54038"/>
                      <a:pt x="240989" y="120494"/>
                    </a:cubicBezTo>
                    <a:cubicBezTo>
                      <a:pt x="240989" y="186951"/>
                      <a:pt x="186951" y="241084"/>
                      <a:pt x="120494" y="241084"/>
                    </a:cubicBezTo>
                    <a:cubicBezTo>
                      <a:pt x="54038" y="241084"/>
                      <a:pt x="0" y="187046"/>
                      <a:pt x="0" y="120494"/>
                    </a:cubicBezTo>
                    <a:cubicBezTo>
                      <a:pt x="0" y="53943"/>
                      <a:pt x="53848" y="0"/>
                      <a:pt x="120494" y="0"/>
                    </a:cubicBezTo>
                  </a:path>
                </a:pathLst>
              </a:custGeom>
              <a:solidFill>
                <a:srgbClr val="FFFFFF"/>
              </a:solidFill>
              <a:ln w="9458" cap="flat">
                <a:noFill/>
                <a:prstDash val="solid"/>
                <a:miter/>
              </a:ln>
            </p:spPr>
            <p:txBody>
              <a:bodyPr rtlCol="0" anchor="ctr"/>
              <a:lstStyle/>
              <a:p>
                <a:endParaRPr lang="en-GB"/>
              </a:p>
            </p:txBody>
          </p:sp>
          <p:sp>
            <p:nvSpPr>
              <p:cNvPr id="33" name="Freeform 32">
                <a:extLst>
                  <a:ext uri="{FF2B5EF4-FFF2-40B4-BE49-F238E27FC236}">
                    <a16:creationId xmlns:a16="http://schemas.microsoft.com/office/drawing/2014/main" id="{BE4E095B-1668-F243-CEE5-4951A16E7BEF}"/>
                  </a:ext>
                </a:extLst>
              </p:cNvPr>
              <p:cNvSpPr/>
              <p:nvPr/>
            </p:nvSpPr>
            <p:spPr>
              <a:xfrm>
                <a:off x="5409548" y="719430"/>
                <a:ext cx="648261" cy="685519"/>
              </a:xfrm>
              <a:custGeom>
                <a:avLst/>
                <a:gdLst>
                  <a:gd name="connsiteX0" fmla="*/ 0 w 648261"/>
                  <a:gd name="connsiteY0" fmla="*/ 16590 h 685519"/>
                  <a:gd name="connsiteX1" fmla="*/ 199465 w 648261"/>
                  <a:gd name="connsiteY1" fmla="*/ 16590 h 685519"/>
                  <a:gd name="connsiteX2" fmla="*/ 199465 w 648261"/>
                  <a:gd name="connsiteY2" fmla="*/ 107980 h 685519"/>
                  <a:gd name="connsiteX3" fmla="*/ 202309 w 648261"/>
                  <a:gd name="connsiteY3" fmla="*/ 107980 h 685519"/>
                  <a:gd name="connsiteX4" fmla="*/ 399025 w 648261"/>
                  <a:gd name="connsiteY4" fmla="*/ 0 h 685519"/>
                  <a:gd name="connsiteX5" fmla="*/ 648262 w 648261"/>
                  <a:gd name="connsiteY5" fmla="*/ 318632 h 685519"/>
                  <a:gd name="connsiteX6" fmla="*/ 648262 w 648261"/>
                  <a:gd name="connsiteY6" fmla="*/ 685519 h 685519"/>
                  <a:gd name="connsiteX7" fmla="*/ 440643 w 648261"/>
                  <a:gd name="connsiteY7" fmla="*/ 685519 h 685519"/>
                  <a:gd name="connsiteX8" fmla="*/ 440643 w 648261"/>
                  <a:gd name="connsiteY8" fmla="*/ 360251 h 685519"/>
                  <a:gd name="connsiteX9" fmla="*/ 332568 w 648261"/>
                  <a:gd name="connsiteY9" fmla="*/ 182875 h 685519"/>
                  <a:gd name="connsiteX10" fmla="*/ 207903 w 648261"/>
                  <a:gd name="connsiteY10" fmla="*/ 354657 h 685519"/>
                  <a:gd name="connsiteX11" fmla="*/ 207903 w 648261"/>
                  <a:gd name="connsiteY11" fmla="*/ 685519 h 685519"/>
                  <a:gd name="connsiteX12" fmla="*/ 95 w 648261"/>
                  <a:gd name="connsiteY12" fmla="*/ 685519 h 685519"/>
                  <a:gd name="connsiteX13" fmla="*/ 95 w 648261"/>
                  <a:gd name="connsiteY13" fmla="*/ 16590 h 685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48261" h="685519">
                    <a:moveTo>
                      <a:pt x="0" y="16590"/>
                    </a:moveTo>
                    <a:lnTo>
                      <a:pt x="199465" y="16590"/>
                    </a:lnTo>
                    <a:lnTo>
                      <a:pt x="199465" y="107980"/>
                    </a:lnTo>
                    <a:lnTo>
                      <a:pt x="202309" y="107980"/>
                    </a:lnTo>
                    <a:cubicBezTo>
                      <a:pt x="230086" y="55460"/>
                      <a:pt x="297870" y="0"/>
                      <a:pt x="399025" y="0"/>
                    </a:cubicBezTo>
                    <a:cubicBezTo>
                      <a:pt x="609393" y="0"/>
                      <a:pt x="648262" y="138507"/>
                      <a:pt x="648262" y="318632"/>
                    </a:cubicBezTo>
                    <a:lnTo>
                      <a:pt x="648262" y="685519"/>
                    </a:lnTo>
                    <a:lnTo>
                      <a:pt x="440643" y="685519"/>
                    </a:lnTo>
                    <a:lnTo>
                      <a:pt x="440643" y="360251"/>
                    </a:lnTo>
                    <a:cubicBezTo>
                      <a:pt x="440643" y="282607"/>
                      <a:pt x="439127" y="182875"/>
                      <a:pt x="332568" y="182875"/>
                    </a:cubicBezTo>
                    <a:cubicBezTo>
                      <a:pt x="226010" y="182875"/>
                      <a:pt x="207903" y="267344"/>
                      <a:pt x="207903" y="354657"/>
                    </a:cubicBezTo>
                    <a:lnTo>
                      <a:pt x="207903" y="685519"/>
                    </a:lnTo>
                    <a:lnTo>
                      <a:pt x="95" y="685519"/>
                    </a:lnTo>
                    <a:lnTo>
                      <a:pt x="95" y="16590"/>
                    </a:lnTo>
                    <a:close/>
                  </a:path>
                </a:pathLst>
              </a:custGeom>
              <a:solidFill>
                <a:srgbClr val="FFFFFF"/>
              </a:solidFill>
              <a:ln w="9458" cap="flat">
                <a:noFill/>
                <a:prstDash val="solid"/>
                <a:miter/>
              </a:ln>
            </p:spPr>
            <p:txBody>
              <a:bodyPr rtlCol="0" anchor="ctr"/>
              <a:lstStyle/>
              <a:p>
                <a:endParaRPr lang="en-GB"/>
              </a:p>
            </p:txBody>
          </p:sp>
        </p:grpSp>
      </p:grpSp>
      <p:sp>
        <p:nvSpPr>
          <p:cNvPr id="4" name="Slide Number Placeholder 3">
            <a:extLst>
              <a:ext uri="{FF2B5EF4-FFF2-40B4-BE49-F238E27FC236}">
                <a16:creationId xmlns:a16="http://schemas.microsoft.com/office/drawing/2014/main" id="{AA35AC54-6A17-4879-B134-7D3D66EA5688}"/>
              </a:ext>
            </a:extLst>
          </p:cNvPr>
          <p:cNvSpPr>
            <a:spLocks noGrp="1"/>
          </p:cNvSpPr>
          <p:nvPr>
            <p:ph type="sldNum" sz="quarter" idx="11"/>
          </p:nvPr>
        </p:nvSpPr>
        <p:spPr>
          <a:xfrm>
            <a:off x="11399044" y="6427165"/>
            <a:ext cx="573881" cy="255329"/>
          </a:xfrm>
        </p:spPr>
        <p:txBody>
          <a:bodyPr/>
          <a:lstStyle/>
          <a:p>
            <a:fld id="{9C7DBF9D-B7B5-43C3-9D7C-E6C14AE7C451}" type="slidenum">
              <a:rPr lang="en-GB" smtClean="0"/>
              <a:pPr/>
              <a:t>‹#›</a:t>
            </a:fld>
            <a:endParaRPr lang="en-GB"/>
          </a:p>
        </p:txBody>
      </p:sp>
      <p:sp>
        <p:nvSpPr>
          <p:cNvPr id="12" name="Rounded Rectangle 11">
            <a:extLst>
              <a:ext uri="{FF2B5EF4-FFF2-40B4-BE49-F238E27FC236}">
                <a16:creationId xmlns:a16="http://schemas.microsoft.com/office/drawing/2014/main" id="{0336C907-32E9-D3B4-7954-214B99FDE113}"/>
              </a:ext>
            </a:extLst>
          </p:cNvPr>
          <p:cNvSpPr/>
          <p:nvPr userDrawn="1"/>
        </p:nvSpPr>
        <p:spPr>
          <a:xfrm>
            <a:off x="832758" y="936000"/>
            <a:ext cx="1926772" cy="37555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200" b="1" kern="1200">
                <a:solidFill>
                  <a:schemeClr val="lt1"/>
                </a:solidFill>
                <a:effectLst/>
                <a:latin typeface="+mj-lt"/>
                <a:ea typeface="+mn-ea"/>
                <a:cs typeface="+mn-cs"/>
              </a:rPr>
              <a:t>Type</a:t>
            </a:r>
            <a:endParaRPr lang="en-US" sz="1200">
              <a:latin typeface="+mj-lt"/>
            </a:endParaRPr>
          </a:p>
        </p:txBody>
      </p:sp>
      <p:sp>
        <p:nvSpPr>
          <p:cNvPr id="19" name="TextBox 18">
            <a:extLst>
              <a:ext uri="{FF2B5EF4-FFF2-40B4-BE49-F238E27FC236}">
                <a16:creationId xmlns:a16="http://schemas.microsoft.com/office/drawing/2014/main" id="{840C4FA5-8710-F68D-6231-216D73839964}"/>
              </a:ext>
            </a:extLst>
          </p:cNvPr>
          <p:cNvSpPr txBox="1"/>
          <p:nvPr userDrawn="1"/>
        </p:nvSpPr>
        <p:spPr>
          <a:xfrm>
            <a:off x="7962223" y="370940"/>
            <a:ext cx="846700" cy="276999"/>
          </a:xfrm>
          <a:prstGeom prst="rect">
            <a:avLst/>
          </a:prstGeom>
          <a:noFill/>
        </p:spPr>
        <p:txBody>
          <a:bodyPr wrap="square" rtlCol="0">
            <a:spAutoFit/>
          </a:bodyPr>
          <a:lstStyle/>
          <a:p>
            <a:r>
              <a:rPr lang="en-US" sz="1200" b="0" i="0" err="1">
                <a:latin typeface="+mj-lt"/>
              </a:rPr>
              <a:t>Linkedin</a:t>
            </a:r>
            <a:endParaRPr lang="en-US" sz="1200" b="0" i="0">
              <a:latin typeface="+mj-lt"/>
            </a:endParaRPr>
          </a:p>
        </p:txBody>
      </p:sp>
      <p:sp>
        <p:nvSpPr>
          <p:cNvPr id="20" name="Text Placeholder 9">
            <a:extLst>
              <a:ext uri="{FF2B5EF4-FFF2-40B4-BE49-F238E27FC236}">
                <a16:creationId xmlns:a16="http://schemas.microsoft.com/office/drawing/2014/main" id="{A36625AB-E273-B36E-1D1E-C5641D3D8FF9}"/>
              </a:ext>
            </a:extLst>
          </p:cNvPr>
          <p:cNvSpPr>
            <a:spLocks noGrp="1"/>
          </p:cNvSpPr>
          <p:nvPr>
            <p:ph type="body" sz="quarter" idx="16"/>
          </p:nvPr>
        </p:nvSpPr>
        <p:spPr>
          <a:xfrm>
            <a:off x="2890164" y="956219"/>
            <a:ext cx="5918758" cy="363538"/>
          </a:xfrm>
        </p:spPr>
        <p:txBody>
          <a:bodyPr anchor="ctr" anchorCtr="0">
            <a:noAutofit/>
          </a:bodyPr>
          <a:lstStyle>
            <a:lvl1pPr marL="0" indent="0">
              <a:buFontTx/>
              <a:buNone/>
              <a:defRPr sz="12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Click to edit Master text styles</a:t>
            </a:r>
          </a:p>
        </p:txBody>
      </p:sp>
      <p:sp>
        <p:nvSpPr>
          <p:cNvPr id="26" name="TextBox 25">
            <a:extLst>
              <a:ext uri="{FF2B5EF4-FFF2-40B4-BE49-F238E27FC236}">
                <a16:creationId xmlns:a16="http://schemas.microsoft.com/office/drawing/2014/main" id="{D5FC887E-5C7C-A606-C278-7B286C267378}"/>
              </a:ext>
            </a:extLst>
          </p:cNvPr>
          <p:cNvSpPr txBox="1"/>
          <p:nvPr userDrawn="1"/>
        </p:nvSpPr>
        <p:spPr>
          <a:xfrm>
            <a:off x="10772346" y="381504"/>
            <a:ext cx="1149096" cy="276999"/>
          </a:xfrm>
          <a:prstGeom prst="rect">
            <a:avLst/>
          </a:prstGeom>
          <a:noFill/>
        </p:spPr>
        <p:txBody>
          <a:bodyPr wrap="square" rtlCol="0">
            <a:spAutoFit/>
          </a:bodyPr>
          <a:lstStyle/>
          <a:p>
            <a:r>
              <a:rPr lang="en-US" sz="1200" b="0" i="0">
                <a:latin typeface="+mj-lt"/>
              </a:rPr>
              <a:t>1200 x 630 </a:t>
            </a:r>
            <a:r>
              <a:rPr lang="en-US" sz="1200" b="0" i="0" err="1">
                <a:latin typeface="+mj-lt"/>
              </a:rPr>
              <a:t>px</a:t>
            </a:r>
            <a:endParaRPr lang="en-US" sz="1200" b="0" i="0">
              <a:latin typeface="+mj-lt"/>
            </a:endParaRPr>
          </a:p>
        </p:txBody>
      </p:sp>
      <p:sp>
        <p:nvSpPr>
          <p:cNvPr id="29" name="Rounded Rectangle 28">
            <a:extLst>
              <a:ext uri="{FF2B5EF4-FFF2-40B4-BE49-F238E27FC236}">
                <a16:creationId xmlns:a16="http://schemas.microsoft.com/office/drawing/2014/main" id="{1D9AD8F7-FD63-3C51-A08C-2F97304EAB27}"/>
              </a:ext>
            </a:extLst>
          </p:cNvPr>
          <p:cNvSpPr/>
          <p:nvPr userDrawn="1"/>
        </p:nvSpPr>
        <p:spPr>
          <a:xfrm>
            <a:off x="6989134" y="345567"/>
            <a:ext cx="973088" cy="36348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mj-lt"/>
              </a:rPr>
              <a:t>Platform</a:t>
            </a:r>
          </a:p>
        </p:txBody>
      </p:sp>
      <p:sp>
        <p:nvSpPr>
          <p:cNvPr id="30" name="Rounded Rectangle 29">
            <a:extLst>
              <a:ext uri="{FF2B5EF4-FFF2-40B4-BE49-F238E27FC236}">
                <a16:creationId xmlns:a16="http://schemas.microsoft.com/office/drawing/2014/main" id="{57CFC295-3083-7ED0-8EEA-85D331E46323}"/>
              </a:ext>
            </a:extLst>
          </p:cNvPr>
          <p:cNvSpPr/>
          <p:nvPr userDrawn="1"/>
        </p:nvSpPr>
        <p:spPr>
          <a:xfrm>
            <a:off x="9623250" y="345567"/>
            <a:ext cx="1149096" cy="36348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mj-lt"/>
              </a:rPr>
              <a:t>Image size</a:t>
            </a:r>
          </a:p>
        </p:txBody>
      </p:sp>
      <p:sp>
        <p:nvSpPr>
          <p:cNvPr id="36" name="Rounded Rectangle 35">
            <a:extLst>
              <a:ext uri="{FF2B5EF4-FFF2-40B4-BE49-F238E27FC236}">
                <a16:creationId xmlns:a16="http://schemas.microsoft.com/office/drawing/2014/main" id="{73B3AA35-9B85-CFB4-334F-EBF9D8DF0EE6}"/>
              </a:ext>
            </a:extLst>
          </p:cNvPr>
          <p:cNvSpPr/>
          <p:nvPr userDrawn="1"/>
        </p:nvSpPr>
        <p:spPr>
          <a:xfrm>
            <a:off x="3455872" y="326945"/>
            <a:ext cx="1315356" cy="37555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200" b="1" kern="1200">
                <a:solidFill>
                  <a:schemeClr val="lt1"/>
                </a:solidFill>
                <a:effectLst/>
                <a:latin typeface="+mj-lt"/>
                <a:ea typeface="+mn-ea"/>
                <a:cs typeface="+mn-cs"/>
              </a:rPr>
              <a:t>Post Date</a:t>
            </a:r>
            <a:endParaRPr lang="en-US" sz="1200">
              <a:latin typeface="+mj-lt"/>
            </a:endParaRPr>
          </a:p>
        </p:txBody>
      </p:sp>
      <p:sp>
        <p:nvSpPr>
          <p:cNvPr id="37" name="Rounded Rectangle 36">
            <a:extLst>
              <a:ext uri="{FF2B5EF4-FFF2-40B4-BE49-F238E27FC236}">
                <a16:creationId xmlns:a16="http://schemas.microsoft.com/office/drawing/2014/main" id="{53E54D91-72ED-5A08-932F-77EE866103C1}"/>
              </a:ext>
            </a:extLst>
          </p:cNvPr>
          <p:cNvSpPr/>
          <p:nvPr userDrawn="1"/>
        </p:nvSpPr>
        <p:spPr>
          <a:xfrm>
            <a:off x="832758" y="326945"/>
            <a:ext cx="1926772" cy="37555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200" b="1" kern="1200">
                <a:solidFill>
                  <a:schemeClr val="lt1"/>
                </a:solidFill>
                <a:effectLst/>
                <a:latin typeface="+mj-lt"/>
                <a:ea typeface="+mn-ea"/>
                <a:cs typeface="+mn-cs"/>
              </a:rPr>
              <a:t>Post Number</a:t>
            </a:r>
            <a:endParaRPr lang="en-US" sz="1200">
              <a:latin typeface="+mj-lt"/>
            </a:endParaRPr>
          </a:p>
        </p:txBody>
      </p:sp>
      <p:sp>
        <p:nvSpPr>
          <p:cNvPr id="38" name="Text Placeholder 6">
            <a:extLst>
              <a:ext uri="{FF2B5EF4-FFF2-40B4-BE49-F238E27FC236}">
                <a16:creationId xmlns:a16="http://schemas.microsoft.com/office/drawing/2014/main" id="{30854F10-9D3B-DDBB-A1F7-3DAA8563636E}"/>
              </a:ext>
            </a:extLst>
          </p:cNvPr>
          <p:cNvSpPr>
            <a:spLocks noGrp="1"/>
          </p:cNvSpPr>
          <p:nvPr>
            <p:ph type="body" sz="quarter" idx="23" hasCustomPrompt="1"/>
          </p:nvPr>
        </p:nvSpPr>
        <p:spPr>
          <a:xfrm>
            <a:off x="4916647" y="370715"/>
            <a:ext cx="2020887" cy="350264"/>
          </a:xfrm>
        </p:spPr>
        <p:txBody>
          <a:bodyPr anchor="ctr"/>
          <a:lstStyle>
            <a:lvl1pPr marL="0" indent="0">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GB"/>
              <a:t>Date &amp; Time</a:t>
            </a:r>
          </a:p>
        </p:txBody>
      </p:sp>
      <p:sp>
        <p:nvSpPr>
          <p:cNvPr id="39" name="Title 1">
            <a:extLst>
              <a:ext uri="{FF2B5EF4-FFF2-40B4-BE49-F238E27FC236}">
                <a16:creationId xmlns:a16="http://schemas.microsoft.com/office/drawing/2014/main" id="{9F20DD57-2807-EA26-7827-C0758B7E41C8}"/>
              </a:ext>
            </a:extLst>
          </p:cNvPr>
          <p:cNvSpPr>
            <a:spLocks noGrp="1"/>
          </p:cNvSpPr>
          <p:nvPr>
            <p:ph type="title" hasCustomPrompt="1"/>
          </p:nvPr>
        </p:nvSpPr>
        <p:spPr>
          <a:xfrm>
            <a:off x="2837964" y="370487"/>
            <a:ext cx="563128" cy="350492"/>
          </a:xfrm>
        </p:spPr>
        <p:txBody>
          <a:bodyPr anchor="ctr" anchorCtr="0">
            <a:normAutofit/>
          </a:bodyPr>
          <a:lstStyle>
            <a:lvl1pPr>
              <a:defRPr sz="2000"/>
            </a:lvl1pPr>
          </a:lstStyle>
          <a:p>
            <a:r>
              <a:rPr lang="en-GB"/>
              <a:t>1</a:t>
            </a:r>
            <a:endParaRPr lang="en-US"/>
          </a:p>
        </p:txBody>
      </p:sp>
      <p:sp>
        <p:nvSpPr>
          <p:cNvPr id="42" name="Text Placeholder 41">
            <a:extLst>
              <a:ext uri="{FF2B5EF4-FFF2-40B4-BE49-F238E27FC236}">
                <a16:creationId xmlns:a16="http://schemas.microsoft.com/office/drawing/2014/main" id="{26423D06-AC43-2FBB-9B0D-DF7EB4B78824}"/>
              </a:ext>
            </a:extLst>
          </p:cNvPr>
          <p:cNvSpPr>
            <a:spLocks noGrp="1"/>
          </p:cNvSpPr>
          <p:nvPr>
            <p:ph type="body" sz="quarter" idx="25" hasCustomPrompt="1"/>
          </p:nvPr>
        </p:nvSpPr>
        <p:spPr>
          <a:xfrm>
            <a:off x="846138" y="2617028"/>
            <a:ext cx="4932362" cy="2887028"/>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GB"/>
              <a:t>Insert Post Copy</a:t>
            </a:r>
          </a:p>
        </p:txBody>
      </p:sp>
      <p:sp>
        <p:nvSpPr>
          <p:cNvPr id="44" name="Rounded Rectangle 43">
            <a:extLst>
              <a:ext uri="{FF2B5EF4-FFF2-40B4-BE49-F238E27FC236}">
                <a16:creationId xmlns:a16="http://schemas.microsoft.com/office/drawing/2014/main" id="{FE1136DE-2944-1C49-57ED-75FF87C14E80}"/>
              </a:ext>
            </a:extLst>
          </p:cNvPr>
          <p:cNvSpPr/>
          <p:nvPr userDrawn="1"/>
        </p:nvSpPr>
        <p:spPr>
          <a:xfrm>
            <a:off x="832758" y="1472447"/>
            <a:ext cx="1926772" cy="79229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200" b="1" kern="1200">
                <a:solidFill>
                  <a:schemeClr val="lt1"/>
                </a:solidFill>
                <a:effectLst/>
                <a:latin typeface="+mj-lt"/>
                <a:ea typeface="+mn-ea"/>
                <a:cs typeface="+mn-cs"/>
              </a:rPr>
              <a:t>Focus</a:t>
            </a:r>
            <a:endParaRPr lang="en-US" sz="1200">
              <a:latin typeface="+mj-lt"/>
            </a:endParaRPr>
          </a:p>
        </p:txBody>
      </p:sp>
      <p:sp>
        <p:nvSpPr>
          <p:cNvPr id="45" name="Text Placeholder 9">
            <a:extLst>
              <a:ext uri="{FF2B5EF4-FFF2-40B4-BE49-F238E27FC236}">
                <a16:creationId xmlns:a16="http://schemas.microsoft.com/office/drawing/2014/main" id="{EFD4E562-59C7-0B6E-53D2-F49EA6BB68A9}"/>
              </a:ext>
            </a:extLst>
          </p:cNvPr>
          <p:cNvSpPr>
            <a:spLocks noGrp="1"/>
          </p:cNvSpPr>
          <p:nvPr>
            <p:ph type="body" sz="quarter" idx="26"/>
          </p:nvPr>
        </p:nvSpPr>
        <p:spPr>
          <a:xfrm>
            <a:off x="2890164" y="1536697"/>
            <a:ext cx="5778347" cy="668962"/>
          </a:xfrm>
        </p:spPr>
        <p:txBody>
          <a:bodyPr anchor="ctr" anchorCtr="0">
            <a:noAutofit/>
          </a:bodyPr>
          <a:lstStyle>
            <a:lvl1pPr marL="0" indent="0">
              <a:buFontTx/>
              <a:buNone/>
              <a:defRPr sz="12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Click to edit Master text styles</a:t>
            </a:r>
          </a:p>
        </p:txBody>
      </p:sp>
      <p:sp>
        <p:nvSpPr>
          <p:cNvPr id="48" name="Rounded Rectangle 47">
            <a:extLst>
              <a:ext uri="{FF2B5EF4-FFF2-40B4-BE49-F238E27FC236}">
                <a16:creationId xmlns:a16="http://schemas.microsoft.com/office/drawing/2014/main" id="{D97734FA-6923-D22F-EF95-35559D32FA04}"/>
              </a:ext>
            </a:extLst>
          </p:cNvPr>
          <p:cNvSpPr/>
          <p:nvPr userDrawn="1"/>
        </p:nvSpPr>
        <p:spPr>
          <a:xfrm>
            <a:off x="9623250" y="918591"/>
            <a:ext cx="1149096" cy="36348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mj-lt"/>
              </a:rPr>
              <a:t>File Type</a:t>
            </a:r>
          </a:p>
        </p:txBody>
      </p:sp>
      <p:sp>
        <p:nvSpPr>
          <p:cNvPr id="51" name="Text Placeholder 50">
            <a:extLst>
              <a:ext uri="{FF2B5EF4-FFF2-40B4-BE49-F238E27FC236}">
                <a16:creationId xmlns:a16="http://schemas.microsoft.com/office/drawing/2014/main" id="{6AB15732-CE52-C828-D873-92054C0A5D30}"/>
              </a:ext>
            </a:extLst>
          </p:cNvPr>
          <p:cNvSpPr>
            <a:spLocks noGrp="1"/>
          </p:cNvSpPr>
          <p:nvPr>
            <p:ph type="body" sz="quarter" idx="27" hasCustomPrompt="1"/>
          </p:nvPr>
        </p:nvSpPr>
        <p:spPr>
          <a:xfrm>
            <a:off x="10875963" y="955675"/>
            <a:ext cx="1046162" cy="320675"/>
          </a:xfrm>
        </p:spPr>
        <p:txBody>
          <a:bodyPr anchor="ct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GB"/>
              <a:t>File type</a:t>
            </a:r>
          </a:p>
        </p:txBody>
      </p:sp>
      <p:sp>
        <p:nvSpPr>
          <p:cNvPr id="52" name="Rounded Rectangle 51">
            <a:extLst>
              <a:ext uri="{FF2B5EF4-FFF2-40B4-BE49-F238E27FC236}">
                <a16:creationId xmlns:a16="http://schemas.microsoft.com/office/drawing/2014/main" id="{4378DFC5-B0D4-23EF-8640-B753D114ED31}"/>
              </a:ext>
            </a:extLst>
          </p:cNvPr>
          <p:cNvSpPr/>
          <p:nvPr userDrawn="1"/>
        </p:nvSpPr>
        <p:spPr>
          <a:xfrm>
            <a:off x="9623250" y="1467231"/>
            <a:ext cx="1149096" cy="36348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mj-lt"/>
              </a:rPr>
              <a:t>Target</a:t>
            </a:r>
          </a:p>
        </p:txBody>
      </p:sp>
      <p:sp>
        <p:nvSpPr>
          <p:cNvPr id="54" name="Text Placeholder 50">
            <a:extLst>
              <a:ext uri="{FF2B5EF4-FFF2-40B4-BE49-F238E27FC236}">
                <a16:creationId xmlns:a16="http://schemas.microsoft.com/office/drawing/2014/main" id="{A02D99E9-32C8-D5BE-4560-F415419342D7}"/>
              </a:ext>
            </a:extLst>
          </p:cNvPr>
          <p:cNvSpPr>
            <a:spLocks noGrp="1"/>
          </p:cNvSpPr>
          <p:nvPr>
            <p:ph type="body" sz="quarter" idx="28" hasCustomPrompt="1"/>
          </p:nvPr>
        </p:nvSpPr>
        <p:spPr>
          <a:xfrm>
            <a:off x="10875963" y="1504315"/>
            <a:ext cx="1046162" cy="320675"/>
          </a:xfrm>
          <a:noFill/>
        </p:spPr>
        <p:txBody>
          <a:bodyPr anchor="ct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GB"/>
              <a:t>Target</a:t>
            </a:r>
          </a:p>
        </p:txBody>
      </p:sp>
      <p:sp>
        <p:nvSpPr>
          <p:cNvPr id="35" name="Text Placeholder 13">
            <a:extLst>
              <a:ext uri="{FF2B5EF4-FFF2-40B4-BE49-F238E27FC236}">
                <a16:creationId xmlns:a16="http://schemas.microsoft.com/office/drawing/2014/main" id="{F0F8350D-C24A-E043-FB23-414F655DFA62}"/>
              </a:ext>
            </a:extLst>
          </p:cNvPr>
          <p:cNvSpPr>
            <a:spLocks noGrp="1"/>
          </p:cNvSpPr>
          <p:nvPr>
            <p:ph type="body" sz="quarter" idx="13"/>
          </p:nvPr>
        </p:nvSpPr>
        <p:spPr>
          <a:xfrm>
            <a:off x="2904075" y="5909822"/>
            <a:ext cx="4085059" cy="345956"/>
          </a:xfrm>
        </p:spPr>
        <p:txBody>
          <a:bodyPr anchor="ctr" anchorCtr="0">
            <a:noAutofit/>
          </a:bodyPr>
          <a:lstStyle>
            <a:lvl1pPr marL="0" indent="0">
              <a:buFontTx/>
              <a:buNone/>
              <a:defRPr sz="1200" b="0" i="0">
                <a:latin typeface="IBM Plex Sans" panose="020B0503050203000203" pitchFamily="34" charset="0"/>
              </a:defRPr>
            </a:lvl1pPr>
            <a:lvl2pPr marL="457200" indent="0">
              <a:buFontTx/>
              <a:buNone/>
              <a:defRPr b="0" i="0">
                <a:latin typeface="Omnes Medium" panose="02000506040000020004" pitchFamily="2" charset="77"/>
              </a:defRPr>
            </a:lvl2pPr>
          </a:lstStyle>
          <a:p>
            <a:pPr lvl="0"/>
            <a:r>
              <a:rPr lang="en-GB"/>
              <a:t>Click to edit Master text styles</a:t>
            </a:r>
          </a:p>
        </p:txBody>
      </p:sp>
      <p:sp>
        <p:nvSpPr>
          <p:cNvPr id="41" name="Rounded Rectangle 40">
            <a:extLst>
              <a:ext uri="{FF2B5EF4-FFF2-40B4-BE49-F238E27FC236}">
                <a16:creationId xmlns:a16="http://schemas.microsoft.com/office/drawing/2014/main" id="{18CBB0F9-0BDD-0A76-5F79-A3FD76C8A770}"/>
              </a:ext>
            </a:extLst>
          </p:cNvPr>
          <p:cNvSpPr/>
          <p:nvPr userDrawn="1"/>
        </p:nvSpPr>
        <p:spPr>
          <a:xfrm>
            <a:off x="832758" y="5878517"/>
            <a:ext cx="1926772" cy="37555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200" b="1" kern="1200">
                <a:solidFill>
                  <a:schemeClr val="lt1"/>
                </a:solidFill>
                <a:effectLst/>
                <a:latin typeface="+mj-lt"/>
                <a:ea typeface="+mn-ea"/>
                <a:cs typeface="+mn-cs"/>
              </a:rPr>
              <a:t>Content Tags</a:t>
            </a:r>
            <a:endParaRPr lang="en-US" sz="1200">
              <a:latin typeface="+mj-lt"/>
            </a:endParaRPr>
          </a:p>
        </p:txBody>
      </p:sp>
      <p:sp>
        <p:nvSpPr>
          <p:cNvPr id="50" name="Rounded Rectangle 49">
            <a:extLst>
              <a:ext uri="{FF2B5EF4-FFF2-40B4-BE49-F238E27FC236}">
                <a16:creationId xmlns:a16="http://schemas.microsoft.com/office/drawing/2014/main" id="{BF71BAE5-1955-1CCE-23E5-932E2AE8D362}"/>
              </a:ext>
            </a:extLst>
          </p:cNvPr>
          <p:cNvSpPr/>
          <p:nvPr userDrawn="1"/>
        </p:nvSpPr>
        <p:spPr>
          <a:xfrm>
            <a:off x="7180395" y="5878517"/>
            <a:ext cx="1076099" cy="37555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200" b="1" kern="1200">
                <a:solidFill>
                  <a:schemeClr val="lt1"/>
                </a:solidFill>
                <a:effectLst/>
                <a:latin typeface="+mj-lt"/>
                <a:ea typeface="+mn-ea"/>
                <a:cs typeface="+mn-cs"/>
              </a:rPr>
              <a:t>File Name:</a:t>
            </a:r>
            <a:endParaRPr lang="en-US" sz="1200">
              <a:latin typeface="+mj-lt"/>
            </a:endParaRPr>
          </a:p>
        </p:txBody>
      </p:sp>
      <p:sp>
        <p:nvSpPr>
          <p:cNvPr id="56" name="Text Placeholder 13">
            <a:extLst>
              <a:ext uri="{FF2B5EF4-FFF2-40B4-BE49-F238E27FC236}">
                <a16:creationId xmlns:a16="http://schemas.microsoft.com/office/drawing/2014/main" id="{23B3A413-0841-9D5F-5EDF-41F865901D29}"/>
              </a:ext>
            </a:extLst>
          </p:cNvPr>
          <p:cNvSpPr>
            <a:spLocks noGrp="1"/>
          </p:cNvSpPr>
          <p:nvPr>
            <p:ph type="body" sz="quarter" idx="30"/>
          </p:nvPr>
        </p:nvSpPr>
        <p:spPr>
          <a:xfrm>
            <a:off x="8385572" y="5894897"/>
            <a:ext cx="2869615" cy="345956"/>
          </a:xfrm>
        </p:spPr>
        <p:txBody>
          <a:bodyPr anchor="ctr" anchorCtr="0">
            <a:noAutofit/>
          </a:bodyPr>
          <a:lstStyle>
            <a:lvl1pPr marL="0" indent="0">
              <a:buFontTx/>
              <a:buNone/>
              <a:defRPr sz="1200" b="0" i="0">
                <a:latin typeface="IBM Plex Sans" panose="020B0503050203000203" pitchFamily="34" charset="0"/>
              </a:defRPr>
            </a:lvl1pPr>
            <a:lvl2pPr marL="457200" indent="0">
              <a:buFontTx/>
              <a:buNone/>
              <a:defRPr b="0" i="0">
                <a:latin typeface="Omnes Medium" panose="02000506040000020004" pitchFamily="2" charset="77"/>
              </a:defRPr>
            </a:lvl2pPr>
          </a:lstStyle>
          <a:p>
            <a:pPr lvl="0"/>
            <a:r>
              <a:rPr lang="en-GB"/>
              <a:t>Click to edit Master text styles</a:t>
            </a:r>
          </a:p>
        </p:txBody>
      </p:sp>
      <p:sp>
        <p:nvSpPr>
          <p:cNvPr id="57" name="Text Placeholder 13">
            <a:extLst>
              <a:ext uri="{FF2B5EF4-FFF2-40B4-BE49-F238E27FC236}">
                <a16:creationId xmlns:a16="http://schemas.microsoft.com/office/drawing/2014/main" id="{01F01C66-7969-9F26-A290-5B47ADFC8082}"/>
              </a:ext>
            </a:extLst>
          </p:cNvPr>
          <p:cNvSpPr>
            <a:spLocks noGrp="1"/>
          </p:cNvSpPr>
          <p:nvPr>
            <p:ph type="body" sz="quarter" idx="31"/>
          </p:nvPr>
        </p:nvSpPr>
        <p:spPr>
          <a:xfrm>
            <a:off x="2904075" y="6393916"/>
            <a:ext cx="8351113" cy="345956"/>
          </a:xfrm>
        </p:spPr>
        <p:txBody>
          <a:bodyPr anchor="ctr" anchorCtr="0">
            <a:noAutofit/>
          </a:bodyPr>
          <a:lstStyle>
            <a:lvl1pPr marL="0" indent="0">
              <a:buFontTx/>
              <a:buNone/>
              <a:defRPr sz="1200" b="0" i="0">
                <a:latin typeface="IBM Plex Sans" panose="020B0503050203000203" pitchFamily="34" charset="0"/>
              </a:defRPr>
            </a:lvl1pPr>
            <a:lvl2pPr marL="457200" indent="0">
              <a:buFontTx/>
              <a:buNone/>
              <a:defRPr b="0" i="0">
                <a:latin typeface="Omnes Medium" panose="02000506040000020004" pitchFamily="2" charset="77"/>
              </a:defRPr>
            </a:lvl2pPr>
          </a:lstStyle>
          <a:p>
            <a:pPr lvl="0"/>
            <a:r>
              <a:rPr lang="en-GB"/>
              <a:t>Click to edit Master text styles</a:t>
            </a:r>
          </a:p>
        </p:txBody>
      </p:sp>
      <p:sp>
        <p:nvSpPr>
          <p:cNvPr id="58" name="Rounded Rectangle 57">
            <a:extLst>
              <a:ext uri="{FF2B5EF4-FFF2-40B4-BE49-F238E27FC236}">
                <a16:creationId xmlns:a16="http://schemas.microsoft.com/office/drawing/2014/main" id="{D0E87482-4DA5-A1A9-647F-FE829F7BCDA9}"/>
              </a:ext>
            </a:extLst>
          </p:cNvPr>
          <p:cNvSpPr/>
          <p:nvPr userDrawn="1"/>
        </p:nvSpPr>
        <p:spPr>
          <a:xfrm>
            <a:off x="832758" y="6362611"/>
            <a:ext cx="1926772" cy="37555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200" b="1" kern="1200">
                <a:solidFill>
                  <a:schemeClr val="lt1"/>
                </a:solidFill>
                <a:effectLst/>
                <a:latin typeface="+mj-lt"/>
                <a:ea typeface="+mn-ea"/>
                <a:cs typeface="+mn-cs"/>
              </a:rPr>
              <a:t>Link</a:t>
            </a:r>
            <a:endParaRPr lang="en-US" sz="1200">
              <a:latin typeface="+mj-lt"/>
            </a:endParaRPr>
          </a:p>
        </p:txBody>
      </p:sp>
    </p:spTree>
    <p:extLst>
      <p:ext uri="{BB962C8B-B14F-4D97-AF65-F5344CB8AC3E}">
        <p14:creationId xmlns:p14="http://schemas.microsoft.com/office/powerpoint/2010/main" val="1267520594"/>
      </p:ext>
    </p:extLst>
  </p:cSld>
  <p:clrMapOvr>
    <a:masterClrMapping/>
  </p:clrMapOvr>
  <p:extLst>
    <p:ext uri="{DCECCB84-F9BA-43D5-87BE-67443E8EF086}">
      <p15:sldGuideLst xmlns:p15="http://schemas.microsoft.com/office/powerpoint/2012/main">
        <p15:guide id="1" orient="horz" pos="210">
          <p15:clr>
            <a:srgbClr val="FBAE40"/>
          </p15:clr>
        </p15:guide>
        <p15:guide id="2" pos="7514">
          <p15:clr>
            <a:srgbClr val="FBAE40"/>
          </p15:clr>
        </p15:guide>
        <p15:guide id="3" orient="horz" pos="595">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3 columns ">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A35AC54-6A17-4879-B134-7D3D66EA5688}"/>
              </a:ext>
            </a:extLst>
          </p:cNvPr>
          <p:cNvSpPr>
            <a:spLocks noGrp="1"/>
          </p:cNvSpPr>
          <p:nvPr>
            <p:ph type="sldNum" sz="quarter" idx="11"/>
          </p:nvPr>
        </p:nvSpPr>
        <p:spPr/>
        <p:txBody>
          <a:bodyPr anchor="t" anchorCtr="0"/>
          <a:lstStyle/>
          <a:p>
            <a:fld id="{9C7DBF9D-B7B5-43C3-9D7C-E6C14AE7C451}" type="slidenum">
              <a:rPr lang="en-GB" smtClean="0"/>
              <a:pPr/>
              <a:t>‹#›</a:t>
            </a:fld>
            <a:endParaRPr lang="en-GB"/>
          </a:p>
        </p:txBody>
      </p:sp>
      <p:sp>
        <p:nvSpPr>
          <p:cNvPr id="12" name="Footer Placeholder 4">
            <a:extLst>
              <a:ext uri="{FF2B5EF4-FFF2-40B4-BE49-F238E27FC236}">
                <a16:creationId xmlns:a16="http://schemas.microsoft.com/office/drawing/2014/main" id="{2EF8DD3E-6EA7-4836-9087-C43CF1058842}"/>
              </a:ext>
            </a:extLst>
          </p:cNvPr>
          <p:cNvSpPr>
            <a:spLocks noGrp="1"/>
          </p:cNvSpPr>
          <p:nvPr>
            <p:ph type="ftr" sz="quarter" idx="3"/>
          </p:nvPr>
        </p:nvSpPr>
        <p:spPr>
          <a:xfrm>
            <a:off x="889031" y="6410421"/>
            <a:ext cx="2461260" cy="255328"/>
          </a:xfrm>
          <a:prstGeom prst="rect">
            <a:avLst/>
          </a:prstGeom>
        </p:spPr>
        <p:txBody>
          <a:bodyPr vert="horz" lIns="0" tIns="0" rIns="0" bIns="0" rtlCol="0" anchor="t" anchorCtr="0"/>
          <a:lstStyle>
            <a:lvl1pPr algn="l">
              <a:defRPr sz="700">
                <a:solidFill>
                  <a:schemeClr val="tx2"/>
                </a:solidFill>
                <a:latin typeface="Arial" panose="020B0604020202020204" pitchFamily="34" charset="0"/>
                <a:cs typeface="Arial" panose="020B0604020202020204" pitchFamily="34" charset="0"/>
              </a:defRPr>
            </a:lvl1pPr>
          </a:lstStyle>
          <a:p>
            <a:r>
              <a:rPr lang="en-GB" noProof="0"/>
              <a:t>atingi | Social Media Toolkit | 2024</a:t>
            </a:r>
          </a:p>
        </p:txBody>
      </p:sp>
      <p:sp>
        <p:nvSpPr>
          <p:cNvPr id="19" name="Textplatzhalter 6">
            <a:extLst>
              <a:ext uri="{FF2B5EF4-FFF2-40B4-BE49-F238E27FC236}">
                <a16:creationId xmlns:a16="http://schemas.microsoft.com/office/drawing/2014/main" id="{130ACF1B-B0C3-3F7D-31AE-2408B133FA8A}"/>
              </a:ext>
            </a:extLst>
          </p:cNvPr>
          <p:cNvSpPr>
            <a:spLocks noGrp="1"/>
          </p:cNvSpPr>
          <p:nvPr>
            <p:ph type="body" sz="quarter" idx="21" hasCustomPrompt="1"/>
          </p:nvPr>
        </p:nvSpPr>
        <p:spPr>
          <a:xfrm>
            <a:off x="515938" y="1916113"/>
            <a:ext cx="3384550" cy="4202112"/>
          </a:xfrm>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GB" noProof="0"/>
              <a:t>First level – Trade Gothic Next 14pt. To move between the three levels of text (and to access the bullet point below) please use the ‘Increase / Decrease List Level’ buttons on your home tab</a:t>
            </a:r>
          </a:p>
          <a:p>
            <a:pPr lvl="1"/>
            <a:r>
              <a:rPr lang="en-GB" noProof="0"/>
              <a:t>Second level</a:t>
            </a:r>
          </a:p>
          <a:p>
            <a:pPr lvl="2"/>
            <a:r>
              <a:rPr lang="en-GB" noProof="0"/>
              <a:t>Third level </a:t>
            </a:r>
          </a:p>
          <a:p>
            <a:pPr lvl="3"/>
            <a:r>
              <a:rPr lang="en-GB" noProof="0"/>
              <a:t>Fourth level</a:t>
            </a:r>
          </a:p>
          <a:p>
            <a:pPr lvl="4"/>
            <a:r>
              <a:rPr lang="en-GB" noProof="0"/>
              <a:t>Fifth level</a:t>
            </a:r>
          </a:p>
        </p:txBody>
      </p:sp>
      <p:sp>
        <p:nvSpPr>
          <p:cNvPr id="20" name="Textplatzhalter 6">
            <a:extLst>
              <a:ext uri="{FF2B5EF4-FFF2-40B4-BE49-F238E27FC236}">
                <a16:creationId xmlns:a16="http://schemas.microsoft.com/office/drawing/2014/main" id="{7621867F-7062-E1C5-2D96-C910E15C8C0F}"/>
              </a:ext>
            </a:extLst>
          </p:cNvPr>
          <p:cNvSpPr>
            <a:spLocks noGrp="1"/>
          </p:cNvSpPr>
          <p:nvPr>
            <p:ph type="body" sz="quarter" idx="22" hasCustomPrompt="1"/>
          </p:nvPr>
        </p:nvSpPr>
        <p:spPr>
          <a:xfrm>
            <a:off x="4403725" y="1916113"/>
            <a:ext cx="3379788" cy="4202112"/>
          </a:xfrm>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GB" noProof="0"/>
              <a:t>First level – Trade Gothic Next 14pt. To move between the three levels of text (and to access the bullet point below) please use the ‘Increase / Decrease List Level’ buttons on your home tab</a:t>
            </a:r>
          </a:p>
          <a:p>
            <a:pPr lvl="1"/>
            <a:r>
              <a:rPr lang="en-GB" noProof="0"/>
              <a:t>Second level</a:t>
            </a:r>
          </a:p>
          <a:p>
            <a:pPr lvl="2"/>
            <a:r>
              <a:rPr lang="en-GB" noProof="0"/>
              <a:t>Third level </a:t>
            </a:r>
          </a:p>
          <a:p>
            <a:pPr lvl="3"/>
            <a:r>
              <a:rPr lang="en-GB" noProof="0"/>
              <a:t>Fourth level</a:t>
            </a:r>
          </a:p>
          <a:p>
            <a:pPr lvl="4"/>
            <a:r>
              <a:rPr lang="en-GB" noProof="0"/>
              <a:t>Fifth level</a:t>
            </a:r>
          </a:p>
        </p:txBody>
      </p:sp>
      <p:sp>
        <p:nvSpPr>
          <p:cNvPr id="21" name="Textplatzhalter 6">
            <a:extLst>
              <a:ext uri="{FF2B5EF4-FFF2-40B4-BE49-F238E27FC236}">
                <a16:creationId xmlns:a16="http://schemas.microsoft.com/office/drawing/2014/main" id="{16F4EAC0-45E5-5A43-F4A8-76C5D003323A}"/>
              </a:ext>
            </a:extLst>
          </p:cNvPr>
          <p:cNvSpPr>
            <a:spLocks noGrp="1"/>
          </p:cNvSpPr>
          <p:nvPr>
            <p:ph type="body" sz="quarter" idx="23" hasCustomPrompt="1"/>
          </p:nvPr>
        </p:nvSpPr>
        <p:spPr>
          <a:xfrm>
            <a:off x="8291513" y="1916113"/>
            <a:ext cx="3374708" cy="4202112"/>
          </a:xfrm>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GB" noProof="0"/>
              <a:t>First level – Trade Gothic Next 14pt. To move between the three levels of text (and to access the bullet point below) please use the ‘Increase / Decrease List Level’ buttons on your home tab</a:t>
            </a:r>
          </a:p>
          <a:p>
            <a:pPr lvl="1"/>
            <a:r>
              <a:rPr lang="en-GB" noProof="0"/>
              <a:t>Second level</a:t>
            </a:r>
          </a:p>
          <a:p>
            <a:pPr lvl="2"/>
            <a:r>
              <a:rPr lang="en-GB" noProof="0"/>
              <a:t>Third level </a:t>
            </a:r>
          </a:p>
          <a:p>
            <a:pPr lvl="3"/>
            <a:r>
              <a:rPr lang="en-GB" noProof="0"/>
              <a:t>Fourth level</a:t>
            </a:r>
          </a:p>
          <a:p>
            <a:pPr lvl="4"/>
            <a:r>
              <a:rPr lang="en-GB" noProof="0"/>
              <a:t>Fifth level</a:t>
            </a:r>
          </a:p>
        </p:txBody>
      </p:sp>
      <p:sp>
        <p:nvSpPr>
          <p:cNvPr id="22" name="Text Placeholder 12">
            <a:extLst>
              <a:ext uri="{FF2B5EF4-FFF2-40B4-BE49-F238E27FC236}">
                <a16:creationId xmlns:a16="http://schemas.microsoft.com/office/drawing/2014/main" id="{A28D6E6F-CA42-A14E-D45C-C7815BB85C8D}"/>
              </a:ext>
            </a:extLst>
          </p:cNvPr>
          <p:cNvSpPr>
            <a:spLocks noGrp="1"/>
          </p:cNvSpPr>
          <p:nvPr>
            <p:ph type="body" sz="quarter" idx="24" hasCustomPrompt="1"/>
          </p:nvPr>
        </p:nvSpPr>
        <p:spPr>
          <a:xfrm>
            <a:off x="515938" y="1528763"/>
            <a:ext cx="3384550" cy="207962"/>
          </a:xfrm>
          <a:prstGeom prst="rect">
            <a:avLst/>
          </a:prstGeom>
        </p:spPr>
        <p:txBody>
          <a:bodyPr wrap="square">
            <a:noAutofit/>
          </a:bodyPr>
          <a:lstStyle>
            <a:lvl1pPr marL="0" indent="0">
              <a:buFont typeface="Arial" panose="020B0604020202020204" pitchFamily="34" charset="0"/>
              <a:buNone/>
              <a:defRPr sz="1400" b="1">
                <a:solidFill>
                  <a:schemeClr val="accent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noProof="0"/>
              <a:t>Insert subtitle here</a:t>
            </a:r>
          </a:p>
        </p:txBody>
      </p:sp>
      <p:sp>
        <p:nvSpPr>
          <p:cNvPr id="23" name="Text Placeholder 12">
            <a:extLst>
              <a:ext uri="{FF2B5EF4-FFF2-40B4-BE49-F238E27FC236}">
                <a16:creationId xmlns:a16="http://schemas.microsoft.com/office/drawing/2014/main" id="{B9B3A2F5-3AB0-AAEF-86AA-D8997B329A9F}"/>
              </a:ext>
            </a:extLst>
          </p:cNvPr>
          <p:cNvSpPr>
            <a:spLocks noGrp="1"/>
          </p:cNvSpPr>
          <p:nvPr>
            <p:ph type="body" sz="quarter" idx="25" hasCustomPrompt="1"/>
          </p:nvPr>
        </p:nvSpPr>
        <p:spPr>
          <a:xfrm>
            <a:off x="4403725" y="1528763"/>
            <a:ext cx="3384550" cy="207962"/>
          </a:xfrm>
          <a:prstGeom prst="rect">
            <a:avLst/>
          </a:prstGeom>
        </p:spPr>
        <p:txBody>
          <a:bodyPr wrap="square">
            <a:noAutofit/>
          </a:bodyPr>
          <a:lstStyle>
            <a:lvl1pPr marL="0" indent="0">
              <a:buFont typeface="Arial" panose="020B0604020202020204" pitchFamily="34" charset="0"/>
              <a:buNone/>
              <a:defRPr sz="1400" b="1">
                <a:solidFill>
                  <a:schemeClr val="accent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noProof="0"/>
              <a:t>Insert subtitle here</a:t>
            </a:r>
          </a:p>
        </p:txBody>
      </p:sp>
      <p:sp>
        <p:nvSpPr>
          <p:cNvPr id="24" name="Text Placeholder 12">
            <a:extLst>
              <a:ext uri="{FF2B5EF4-FFF2-40B4-BE49-F238E27FC236}">
                <a16:creationId xmlns:a16="http://schemas.microsoft.com/office/drawing/2014/main" id="{D6F9F503-0407-50F4-8EF1-FB8355984011}"/>
              </a:ext>
            </a:extLst>
          </p:cNvPr>
          <p:cNvSpPr>
            <a:spLocks noGrp="1"/>
          </p:cNvSpPr>
          <p:nvPr>
            <p:ph type="body" sz="quarter" idx="26" hasCustomPrompt="1"/>
          </p:nvPr>
        </p:nvSpPr>
        <p:spPr>
          <a:xfrm>
            <a:off x="8291513" y="1528763"/>
            <a:ext cx="3384550" cy="207962"/>
          </a:xfrm>
          <a:prstGeom prst="rect">
            <a:avLst/>
          </a:prstGeom>
        </p:spPr>
        <p:txBody>
          <a:bodyPr wrap="square">
            <a:noAutofit/>
          </a:bodyPr>
          <a:lstStyle>
            <a:lvl1pPr marL="0" indent="0">
              <a:buFont typeface="Arial" panose="020B0604020202020204" pitchFamily="34" charset="0"/>
              <a:buNone/>
              <a:defRPr sz="1400" b="1">
                <a:solidFill>
                  <a:schemeClr val="accent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noProof="0"/>
              <a:t>Insert subtitle here</a:t>
            </a:r>
          </a:p>
        </p:txBody>
      </p:sp>
      <p:sp>
        <p:nvSpPr>
          <p:cNvPr id="25" name="Title 1">
            <a:extLst>
              <a:ext uri="{FF2B5EF4-FFF2-40B4-BE49-F238E27FC236}">
                <a16:creationId xmlns:a16="http://schemas.microsoft.com/office/drawing/2014/main" id="{1A81B587-9539-A28B-CAFB-DD00932B7599}"/>
              </a:ext>
            </a:extLst>
          </p:cNvPr>
          <p:cNvSpPr>
            <a:spLocks noGrp="1"/>
          </p:cNvSpPr>
          <p:nvPr>
            <p:ph type="title" hasCustomPrompt="1"/>
          </p:nvPr>
        </p:nvSpPr>
        <p:spPr>
          <a:xfrm>
            <a:off x="515937" y="368300"/>
            <a:ext cx="11160125" cy="775597"/>
          </a:xfrm>
        </p:spPr>
        <p:txBody>
          <a:bodyPr anchor="b">
            <a:spAutoFit/>
          </a:bodyPr>
          <a:lstStyle>
            <a:lvl1pPr>
              <a:defRPr/>
            </a:lvl1pPr>
          </a:lstStyle>
          <a:p>
            <a:r>
              <a:rPr lang="en-GB" noProof="0"/>
              <a:t>Insert slide title here – Spans over two lines</a:t>
            </a:r>
            <a:br>
              <a:rPr lang="en-GB" noProof="0"/>
            </a:br>
            <a:r>
              <a:rPr lang="en-GB" noProof="0"/>
              <a:t>3 column</a:t>
            </a:r>
          </a:p>
        </p:txBody>
      </p:sp>
    </p:spTree>
    <p:extLst>
      <p:ext uri="{BB962C8B-B14F-4D97-AF65-F5344CB8AC3E}">
        <p14:creationId xmlns:p14="http://schemas.microsoft.com/office/powerpoint/2010/main" val="371150740"/>
      </p:ext>
    </p:extLst>
  </p:cSld>
  <p:clrMapOvr>
    <a:masterClrMapping/>
  </p:clrMapOvr>
  <p:extLst>
    <p:ext uri="{DCECCB84-F9BA-43D5-87BE-67443E8EF086}">
      <p15:sldGuideLst xmlns:p15="http://schemas.microsoft.com/office/powerpoint/2012/main">
        <p15:guide id="1" pos="2457">
          <p15:clr>
            <a:srgbClr val="FBAE40"/>
          </p15:clr>
        </p15:guide>
        <p15:guide id="2" pos="2774">
          <p15:clr>
            <a:srgbClr val="FBAE40"/>
          </p15:clr>
        </p15:guide>
        <p15:guide id="3" pos="4906">
          <p15:clr>
            <a:srgbClr val="FBAE40"/>
          </p15:clr>
        </p15:guide>
        <p15:guide id="4" pos="5223">
          <p15:clr>
            <a:srgbClr val="FBAE40"/>
          </p15:clr>
        </p15:guide>
        <p15:guide id="5" orient="horz" pos="3861">
          <p15:clr>
            <a:srgbClr val="FBAE40"/>
          </p15:clr>
        </p15:guide>
        <p15:guide id="6" orient="horz" pos="731">
          <p15:clr>
            <a:srgbClr val="FBAE40"/>
          </p15:clr>
        </p15:guide>
        <p15:guide id="7" orient="horz" pos="958">
          <p15:clr>
            <a:srgbClr val="FBAE40"/>
          </p15:clr>
        </p15:guide>
        <p15:guide id="8" orient="horz" pos="1094">
          <p15:clr>
            <a:srgbClr val="FBAE40"/>
          </p15:clr>
        </p15:guide>
        <p15:guide id="9" orient="horz" pos="1207">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X layout">
    <p:spTree>
      <p:nvGrpSpPr>
        <p:cNvPr id="1" name=""/>
        <p:cNvGrpSpPr/>
        <p:nvPr/>
      </p:nvGrpSpPr>
      <p:grpSpPr>
        <a:xfrm>
          <a:off x="0" y="0"/>
          <a:ext cx="0" cy="0"/>
          <a:chOff x="0" y="0"/>
          <a:chExt cx="0" cy="0"/>
        </a:xfrm>
      </p:grpSpPr>
      <p:pic>
        <p:nvPicPr>
          <p:cNvPr id="31" name="Picture 30" descr="A purple and white circle with dots and circles&#10;&#10;Description automatically generated">
            <a:extLst>
              <a:ext uri="{FF2B5EF4-FFF2-40B4-BE49-F238E27FC236}">
                <a16:creationId xmlns:a16="http://schemas.microsoft.com/office/drawing/2014/main" id="{AA530B7A-8542-A42D-9977-45DD2142A3D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903606" y="1784088"/>
            <a:ext cx="7772400" cy="4371975"/>
          </a:xfrm>
          <a:prstGeom prst="rect">
            <a:avLst/>
          </a:prstGeom>
          <a:effectLst>
            <a:outerShdw blurRad="50800" dist="38100" dir="2700000" algn="tl" rotWithShape="0">
              <a:prstClr val="black">
                <a:alpha val="40000"/>
              </a:prstClr>
            </a:outerShdw>
          </a:effectLst>
        </p:spPr>
      </p:pic>
      <p:sp>
        <p:nvSpPr>
          <p:cNvPr id="33" name="Picture Placeholder 32">
            <a:extLst>
              <a:ext uri="{FF2B5EF4-FFF2-40B4-BE49-F238E27FC236}">
                <a16:creationId xmlns:a16="http://schemas.microsoft.com/office/drawing/2014/main" id="{B122B9E8-7BFF-68B4-C51E-8AC887296220}"/>
              </a:ext>
            </a:extLst>
          </p:cNvPr>
          <p:cNvSpPr>
            <a:spLocks noGrp="1"/>
          </p:cNvSpPr>
          <p:nvPr>
            <p:ph type="pic" sz="quarter" idx="34"/>
          </p:nvPr>
        </p:nvSpPr>
        <p:spPr>
          <a:xfrm>
            <a:off x="3903663" y="1784350"/>
            <a:ext cx="7772400" cy="4371975"/>
          </a:xfrm>
          <a:noFill/>
        </p:spPr>
        <p:txBody>
          <a:bodyPr/>
          <a:lstStyle/>
          <a:p>
            <a:endParaRPr lang="en-GB"/>
          </a:p>
        </p:txBody>
      </p:sp>
      <p:sp>
        <p:nvSpPr>
          <p:cNvPr id="4" name="Slide Number Placeholder 3">
            <a:extLst>
              <a:ext uri="{FF2B5EF4-FFF2-40B4-BE49-F238E27FC236}">
                <a16:creationId xmlns:a16="http://schemas.microsoft.com/office/drawing/2014/main" id="{AA35AC54-6A17-4879-B134-7D3D66EA5688}"/>
              </a:ext>
            </a:extLst>
          </p:cNvPr>
          <p:cNvSpPr>
            <a:spLocks noGrp="1"/>
          </p:cNvSpPr>
          <p:nvPr>
            <p:ph type="sldNum" sz="quarter" idx="11"/>
          </p:nvPr>
        </p:nvSpPr>
        <p:spPr/>
        <p:txBody>
          <a:bodyPr/>
          <a:lstStyle/>
          <a:p>
            <a:fld id="{9C7DBF9D-B7B5-43C3-9D7C-E6C14AE7C451}" type="slidenum">
              <a:rPr lang="en-GB" smtClean="0"/>
              <a:pPr/>
              <a:t>‹#›</a:t>
            </a:fld>
            <a:endParaRPr lang="en-GB"/>
          </a:p>
        </p:txBody>
      </p:sp>
      <p:sp>
        <p:nvSpPr>
          <p:cNvPr id="13" name="Footer Placeholder 4">
            <a:extLst>
              <a:ext uri="{FF2B5EF4-FFF2-40B4-BE49-F238E27FC236}">
                <a16:creationId xmlns:a16="http://schemas.microsoft.com/office/drawing/2014/main" id="{EE8B2169-0B1F-435B-84D3-4AACE3F5D12B}"/>
              </a:ext>
            </a:extLst>
          </p:cNvPr>
          <p:cNvSpPr>
            <a:spLocks noGrp="1"/>
          </p:cNvSpPr>
          <p:nvPr>
            <p:ph type="ftr" sz="quarter" idx="3"/>
          </p:nvPr>
        </p:nvSpPr>
        <p:spPr>
          <a:xfrm>
            <a:off x="833275" y="6438804"/>
            <a:ext cx="2461260" cy="255328"/>
          </a:xfrm>
          <a:prstGeom prst="rect">
            <a:avLst/>
          </a:prstGeom>
        </p:spPr>
        <p:txBody>
          <a:bodyPr vert="horz" lIns="0" tIns="0" rIns="0" bIns="0" rtlCol="0" anchor="t" anchorCtr="0"/>
          <a:lstStyle>
            <a:lvl1pPr algn="l">
              <a:defRPr sz="700">
                <a:solidFill>
                  <a:schemeClr val="tx2"/>
                </a:solidFill>
                <a:latin typeface="Arial" panose="020B0604020202020204" pitchFamily="34" charset="0"/>
                <a:cs typeface="Arial" panose="020B0604020202020204" pitchFamily="34" charset="0"/>
              </a:defRPr>
            </a:lvl1pPr>
          </a:lstStyle>
          <a:p>
            <a:r>
              <a:rPr lang="en-GB" noProof="0"/>
              <a:t>atingi | Social Media Toolkit | 2024</a:t>
            </a:r>
          </a:p>
        </p:txBody>
      </p:sp>
      <p:pic>
        <p:nvPicPr>
          <p:cNvPr id="9" name="Picture 8">
            <a:extLst>
              <a:ext uri="{FF2B5EF4-FFF2-40B4-BE49-F238E27FC236}">
                <a16:creationId xmlns:a16="http://schemas.microsoft.com/office/drawing/2014/main" id="{2FD232FA-6600-111A-C23A-EDB81E4A8204}"/>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4673" t="15376" r="14126" b="15221"/>
          <a:stretch/>
        </p:blipFill>
        <p:spPr>
          <a:xfrm>
            <a:off x="11211493" y="1109909"/>
            <a:ext cx="464570" cy="452842"/>
          </a:xfrm>
          <a:prstGeom prst="rect">
            <a:avLst/>
          </a:prstGeom>
        </p:spPr>
      </p:pic>
      <p:sp>
        <p:nvSpPr>
          <p:cNvPr id="26" name="TextBox 25">
            <a:extLst>
              <a:ext uri="{FF2B5EF4-FFF2-40B4-BE49-F238E27FC236}">
                <a16:creationId xmlns:a16="http://schemas.microsoft.com/office/drawing/2014/main" id="{E18612C2-74EE-8FE6-0F1B-2F2CA6063181}"/>
              </a:ext>
            </a:extLst>
          </p:cNvPr>
          <p:cNvSpPr txBox="1"/>
          <p:nvPr userDrawn="1"/>
        </p:nvSpPr>
        <p:spPr>
          <a:xfrm>
            <a:off x="573474" y="1627585"/>
            <a:ext cx="1854416" cy="682063"/>
          </a:xfrm>
          <a:prstGeom prst="rect">
            <a:avLst/>
          </a:prstGeom>
        </p:spPr>
        <p:txBody>
          <a:bodyPr vert="horz" wrap="square" lIns="0" tIns="0" rIns="0" bIns="0" numCol="1" rtlCol="0">
            <a:noAutofit/>
          </a:bodyPr>
          <a:lstStyle/>
          <a:p>
            <a:pPr marL="0" marR="0" lvl="0" indent="0" algn="l" defTabSz="914400" rtl="0" eaLnBrk="1" fontAlgn="auto" latinLnBrk="0" hangingPunct="1">
              <a:lnSpc>
                <a:spcPct val="100000"/>
              </a:lnSpc>
              <a:spcBef>
                <a:spcPts val="1000"/>
              </a:spcBef>
              <a:spcAft>
                <a:spcPts val="0"/>
              </a:spcAft>
              <a:buClrTx/>
              <a:buSzTx/>
              <a:buFontTx/>
              <a:buNone/>
              <a:tabLst/>
              <a:defRPr/>
            </a:pPr>
            <a:r>
              <a:rPr lang="en-GB" sz="1400" b="1" i="0" dirty="0">
                <a:solidFill>
                  <a:schemeClr val="accent1"/>
                </a:solidFill>
                <a:latin typeface="IBM Plex Sans" panose="020B0503050203000203" pitchFamily="34" charset="0"/>
              </a:rPr>
              <a:t>Size for X: </a:t>
            </a:r>
            <a:br>
              <a:rPr lang="en-GB" sz="1400" b="1" i="0" dirty="0">
                <a:solidFill>
                  <a:schemeClr val="accent1"/>
                </a:solidFill>
                <a:latin typeface="IBM Plex Sans" panose="020B0503050203000203" pitchFamily="34" charset="0"/>
              </a:rPr>
            </a:br>
            <a:r>
              <a:rPr lang="en-GB" sz="1400" b="1" i="0" dirty="0">
                <a:solidFill>
                  <a:schemeClr val="accent1"/>
                </a:solidFill>
                <a:latin typeface="IBM Plex Sans" panose="020B0503050203000203" pitchFamily="34" charset="0"/>
              </a:rPr>
              <a:t>1600x900px</a:t>
            </a:r>
            <a:br>
              <a:rPr lang="en-GB" sz="1400" b="1" i="0" dirty="0">
                <a:solidFill>
                  <a:schemeClr val="accent1"/>
                </a:solidFill>
                <a:latin typeface="IBM Plex Sans" panose="020B0503050203000203" pitchFamily="34" charset="0"/>
              </a:rPr>
            </a:br>
            <a:r>
              <a:rPr lang="en-GB" sz="1400" b="0" i="0" dirty="0">
                <a:solidFill>
                  <a:schemeClr val="accent1"/>
                </a:solidFill>
                <a:latin typeface="IBM Plex Sans" panose="020B0503050203000203" pitchFamily="34" charset="0"/>
              </a:rPr>
              <a:t>(width x height)</a:t>
            </a:r>
          </a:p>
        </p:txBody>
      </p:sp>
      <p:sp>
        <p:nvSpPr>
          <p:cNvPr id="27" name="TextBox 26">
            <a:extLst>
              <a:ext uri="{FF2B5EF4-FFF2-40B4-BE49-F238E27FC236}">
                <a16:creationId xmlns:a16="http://schemas.microsoft.com/office/drawing/2014/main" id="{9D3FCEBD-0F70-99B2-657C-E4B9F632A471}"/>
              </a:ext>
            </a:extLst>
          </p:cNvPr>
          <p:cNvSpPr txBox="1"/>
          <p:nvPr userDrawn="1"/>
        </p:nvSpPr>
        <p:spPr>
          <a:xfrm>
            <a:off x="573473" y="440637"/>
            <a:ext cx="10575351" cy="654269"/>
          </a:xfrm>
          <a:prstGeom prst="rect">
            <a:avLst/>
          </a:prstGeom>
        </p:spPr>
        <p:txBody>
          <a:bodyPr vert="horz" wrap="square" lIns="0" tIns="0" rIns="0" bIns="0" numCol="1" rtlCol="0" anchor="b">
            <a:noAutofit/>
          </a:bodyPr>
          <a:lstStyle/>
          <a:p>
            <a:pPr marL="0" indent="0" algn="l">
              <a:spcBef>
                <a:spcPts val="1000"/>
              </a:spcBef>
              <a:buNone/>
            </a:pPr>
            <a:r>
              <a:rPr lang="en-GB" sz="2800" b="1" i="0" dirty="0">
                <a:solidFill>
                  <a:schemeClr val="accent1"/>
                </a:solidFill>
                <a:latin typeface="IBM Plex Serif" panose="02060703050406000203" pitchFamily="18" charset="77"/>
              </a:rPr>
              <a:t>Modular system to create your own </a:t>
            </a:r>
            <a:r>
              <a:rPr lang="en-GB" sz="2800" b="1" i="0" dirty="0" err="1">
                <a:solidFill>
                  <a:schemeClr val="accent1"/>
                </a:solidFill>
                <a:latin typeface="IBM Plex Serif" panose="02060703050406000203" pitchFamily="18" charset="77"/>
              </a:rPr>
              <a:t>atingi</a:t>
            </a:r>
            <a:r>
              <a:rPr lang="en-GB" sz="2800" b="1" i="0" dirty="0">
                <a:solidFill>
                  <a:schemeClr val="accent1"/>
                </a:solidFill>
                <a:latin typeface="IBM Plex Serif" panose="02060703050406000203" pitchFamily="18" charset="77"/>
              </a:rPr>
              <a:t> partner post</a:t>
            </a:r>
            <a:endParaRPr lang="en-GB" sz="1800" b="1" i="0" dirty="0">
              <a:solidFill>
                <a:schemeClr val="accent1"/>
              </a:solidFill>
              <a:latin typeface="IBM Plex Serif" panose="02060703050406000203" pitchFamily="18" charset="77"/>
            </a:endParaRPr>
          </a:p>
        </p:txBody>
      </p:sp>
      <p:sp>
        <p:nvSpPr>
          <p:cNvPr id="12" name="Text Placeholder 11">
            <a:extLst>
              <a:ext uri="{FF2B5EF4-FFF2-40B4-BE49-F238E27FC236}">
                <a16:creationId xmlns:a16="http://schemas.microsoft.com/office/drawing/2014/main" id="{81D51E79-FCC7-7032-34C1-818CD59A4E1D}"/>
              </a:ext>
            </a:extLst>
          </p:cNvPr>
          <p:cNvSpPr>
            <a:spLocks noGrp="1"/>
          </p:cNvSpPr>
          <p:nvPr>
            <p:ph type="body" sz="quarter" idx="30"/>
          </p:nvPr>
        </p:nvSpPr>
        <p:spPr>
          <a:xfrm>
            <a:off x="8976680" y="3302759"/>
            <a:ext cx="1961385" cy="1008062"/>
          </a:xfrm>
        </p:spPr>
        <p:txBody>
          <a:bodyPr/>
          <a:lstStyle>
            <a:lvl1pPr marL="0" indent="0">
              <a:buNone/>
              <a:defRPr sz="180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dirty="0"/>
              <a:t>Click to edit Master text styles</a:t>
            </a:r>
          </a:p>
        </p:txBody>
      </p:sp>
      <p:sp>
        <p:nvSpPr>
          <p:cNvPr id="15" name="Text Placeholder 14">
            <a:extLst>
              <a:ext uri="{FF2B5EF4-FFF2-40B4-BE49-F238E27FC236}">
                <a16:creationId xmlns:a16="http://schemas.microsoft.com/office/drawing/2014/main" id="{A5B5BB3A-1990-7527-DE95-59E883491750}"/>
              </a:ext>
            </a:extLst>
          </p:cNvPr>
          <p:cNvSpPr>
            <a:spLocks noGrp="1"/>
          </p:cNvSpPr>
          <p:nvPr>
            <p:ph type="body" sz="quarter" idx="31" hasCustomPrompt="1"/>
          </p:nvPr>
        </p:nvSpPr>
        <p:spPr>
          <a:xfrm>
            <a:off x="8976680" y="4560414"/>
            <a:ext cx="2065338" cy="355600"/>
          </a:xfrm>
          <a:prstGeom prst="roundRect">
            <a:avLst>
              <a:gd name="adj" fmla="val 50000"/>
            </a:avLst>
          </a:prstGeom>
          <a:solidFill>
            <a:schemeClr val="accent2"/>
          </a:solidFill>
        </p:spPr>
        <p:txBody>
          <a:bodyPr anchor="ctr"/>
          <a:lstStyle>
            <a:lvl1pPr marL="0" indent="0" algn="ctr">
              <a:buNone/>
              <a:defRPr>
                <a:solidFill>
                  <a:schemeClr val="bg1"/>
                </a:solidFill>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GB" dirty="0"/>
              <a:t>Click to edit CTA!</a:t>
            </a:r>
          </a:p>
        </p:txBody>
      </p:sp>
      <p:sp>
        <p:nvSpPr>
          <p:cNvPr id="19" name="Picture Placeholder 21">
            <a:extLst>
              <a:ext uri="{FF2B5EF4-FFF2-40B4-BE49-F238E27FC236}">
                <a16:creationId xmlns:a16="http://schemas.microsoft.com/office/drawing/2014/main" id="{F3FE9B6C-C8E5-70DC-E71E-06E92EBF2F59}"/>
              </a:ext>
            </a:extLst>
          </p:cNvPr>
          <p:cNvSpPr>
            <a:spLocks noGrp="1"/>
          </p:cNvSpPr>
          <p:nvPr>
            <p:ph type="pic" sz="quarter" idx="33" hasCustomPrompt="1"/>
          </p:nvPr>
        </p:nvSpPr>
        <p:spPr>
          <a:xfrm>
            <a:off x="4515095" y="5456998"/>
            <a:ext cx="6526923" cy="465137"/>
          </a:xfrm>
        </p:spPr>
        <p:txBody>
          <a:bodyPr anchor="ctr"/>
          <a:lstStyle>
            <a:lvl1pPr marL="0" indent="0" algn="ctr">
              <a:buNone/>
              <a:defRPr/>
            </a:lvl1pPr>
          </a:lstStyle>
          <a:p>
            <a:r>
              <a:rPr lang="en-GB" dirty="0"/>
              <a:t>Place your logo here.</a:t>
            </a:r>
          </a:p>
        </p:txBody>
      </p:sp>
      <p:sp>
        <p:nvSpPr>
          <p:cNvPr id="34" name="TextBox 33">
            <a:extLst>
              <a:ext uri="{FF2B5EF4-FFF2-40B4-BE49-F238E27FC236}">
                <a16:creationId xmlns:a16="http://schemas.microsoft.com/office/drawing/2014/main" id="{97EFFD25-53B8-4338-A8DF-11F4962BA6ED}"/>
              </a:ext>
            </a:extLst>
          </p:cNvPr>
          <p:cNvSpPr txBox="1"/>
          <p:nvPr userDrawn="1"/>
        </p:nvSpPr>
        <p:spPr>
          <a:xfrm>
            <a:off x="4421020" y="6295265"/>
            <a:ext cx="6438608" cy="365723"/>
          </a:xfrm>
          <a:prstGeom prst="rect">
            <a:avLst/>
          </a:prstGeom>
        </p:spPr>
        <p:txBody>
          <a:bodyPr vert="horz" wrap="square" lIns="0" tIns="0" rIns="0" bIns="0" numCol="1" rtlCol="0">
            <a:noAutofit/>
          </a:bodyPr>
          <a:lstStyle/>
          <a:p>
            <a:pPr marL="0" indent="0" algn="l">
              <a:spcBef>
                <a:spcPts val="1000"/>
              </a:spcBef>
              <a:buNone/>
            </a:pPr>
            <a:r>
              <a:rPr lang="en-GB" sz="1200" i="1" dirty="0">
                <a:latin typeface="+mj-lt"/>
              </a:rPr>
              <a:t>If you can no longer see the text box or CTA button - </a:t>
            </a:r>
            <a:r>
              <a:rPr lang="en-GB" sz="1200" b="1" i="1" dirty="0">
                <a:latin typeface="+mj-lt"/>
              </a:rPr>
              <a:t>send the image to the back (under arrange)</a:t>
            </a:r>
          </a:p>
        </p:txBody>
      </p:sp>
      <p:sp>
        <p:nvSpPr>
          <p:cNvPr id="2" name="Text Placeholder 3">
            <a:extLst>
              <a:ext uri="{FF2B5EF4-FFF2-40B4-BE49-F238E27FC236}">
                <a16:creationId xmlns:a16="http://schemas.microsoft.com/office/drawing/2014/main" id="{A4C634F1-6442-E763-775C-1B9B61578111}"/>
              </a:ext>
            </a:extLst>
          </p:cNvPr>
          <p:cNvSpPr txBox="1">
            <a:spLocks/>
          </p:cNvSpPr>
          <p:nvPr userDrawn="1"/>
        </p:nvSpPr>
        <p:spPr>
          <a:xfrm>
            <a:off x="614499" y="2604245"/>
            <a:ext cx="2791173" cy="206884"/>
          </a:xfrm>
          <a:prstGeom prst="rect">
            <a:avLst/>
          </a:prstGeom>
        </p:spPr>
        <p:txBody>
          <a:bodyPr vert="horz" lIns="0" tIns="0" rIns="0" bIns="0" rtlCol="0">
            <a:noAutofit/>
          </a:bodyPr>
          <a:lstStyle>
            <a:lvl1pPr marL="0" indent="0" algn="l" defTabSz="914400" rtl="0" eaLnBrk="1" latinLnBrk="0" hangingPunct="1">
              <a:lnSpc>
                <a:spcPct val="100000"/>
              </a:lnSpc>
              <a:spcBef>
                <a:spcPts val="1000"/>
              </a:spcBef>
              <a:buClr>
                <a:schemeClr val="tx1"/>
              </a:buClr>
              <a:buFont typeface="Arial" panose="020B0604020202020204" pitchFamily="34" charset="0"/>
              <a:buNone/>
              <a:tabLst/>
              <a:defRPr sz="1400" b="1" i="0" kern="1200">
                <a:solidFill>
                  <a:schemeClr val="accent1"/>
                </a:solidFill>
                <a:latin typeface="IBM Plex Sans" panose="020B0503050203000203" pitchFamily="34" charset="0"/>
                <a:ea typeface="+mn-ea"/>
                <a:cs typeface="Arial" panose="020B0604020202020204" pitchFamily="34" charset="0"/>
              </a:defRPr>
            </a:lvl1pPr>
            <a:lvl2pPr marL="457200" indent="0" algn="l" defTabSz="914400" rtl="0" eaLnBrk="1" latinLnBrk="0" hangingPunct="1">
              <a:lnSpc>
                <a:spcPct val="100000"/>
              </a:lnSpc>
              <a:spcBef>
                <a:spcPts val="500"/>
              </a:spcBef>
              <a:buClr>
                <a:schemeClr val="tx1"/>
              </a:buClr>
              <a:buFont typeface="Symbol" pitchFamily="2" charset="2"/>
              <a:buNone/>
              <a:tabLst/>
              <a:defRPr sz="1200" b="0" i="0" kern="1200">
                <a:solidFill>
                  <a:schemeClr val="tx1"/>
                </a:solidFill>
                <a:latin typeface="IBM Plex Sans" panose="020B0503050203000203" pitchFamily="34" charset="0"/>
                <a:ea typeface="+mn-ea"/>
                <a:cs typeface="Arial" panose="020B0604020202020204" pitchFamily="34" charset="0"/>
              </a:defRPr>
            </a:lvl2pPr>
            <a:lvl3pPr marL="914400" indent="0" algn="l" defTabSz="914400" rtl="0" eaLnBrk="1" latinLnBrk="0" hangingPunct="1">
              <a:lnSpc>
                <a:spcPct val="100000"/>
              </a:lnSpc>
              <a:spcBef>
                <a:spcPts val="500"/>
              </a:spcBef>
              <a:buClr>
                <a:schemeClr val="tx1"/>
              </a:buClr>
              <a:buFont typeface="Symbol" pitchFamily="2" charset="2"/>
              <a:buNone/>
              <a:tabLst/>
              <a:defRPr sz="1200" b="0" i="0" kern="1200">
                <a:solidFill>
                  <a:schemeClr val="tx1"/>
                </a:solidFill>
                <a:latin typeface="IBM Plex Sans" panose="020B0503050203000203" pitchFamily="34" charset="0"/>
                <a:ea typeface="+mn-ea"/>
                <a:cs typeface="Arial" panose="020B0604020202020204" pitchFamily="34" charset="0"/>
              </a:defRPr>
            </a:lvl3pPr>
            <a:lvl4pPr marL="1371600" indent="0" algn="l" defTabSz="914400" rtl="0" eaLnBrk="1" latinLnBrk="0" hangingPunct="1">
              <a:lnSpc>
                <a:spcPct val="100000"/>
              </a:lnSpc>
              <a:spcBef>
                <a:spcPts val="500"/>
              </a:spcBef>
              <a:buClr>
                <a:schemeClr val="tx1"/>
              </a:buClr>
              <a:buFont typeface="Symbol" pitchFamily="2" charset="2"/>
              <a:buNone/>
              <a:tabLst/>
              <a:defRPr sz="1000" b="0" i="0" kern="1200">
                <a:solidFill>
                  <a:schemeClr val="tx1"/>
                </a:solidFill>
                <a:latin typeface="IBM Plex Sans" panose="020B0503050203000203" pitchFamily="34" charset="0"/>
                <a:ea typeface="+mn-ea"/>
                <a:cs typeface="Arial" panose="020B0604020202020204" pitchFamily="34" charset="0"/>
              </a:defRPr>
            </a:lvl4pPr>
            <a:lvl5pPr marL="1828800" indent="0" algn="l" defTabSz="914400" rtl="0" eaLnBrk="1" latinLnBrk="0" hangingPunct="1">
              <a:lnSpc>
                <a:spcPct val="100000"/>
              </a:lnSpc>
              <a:spcBef>
                <a:spcPts val="500"/>
              </a:spcBef>
              <a:buClr>
                <a:schemeClr val="tx1"/>
              </a:buClr>
              <a:buFont typeface="Symbol" pitchFamily="2" charset="2"/>
              <a:buNone/>
              <a:tabLst/>
              <a:defRPr sz="1000" b="0" i="0" kern="1200">
                <a:solidFill>
                  <a:schemeClr val="tx1"/>
                </a:solidFill>
                <a:latin typeface="IBM Plex Sans" panose="020B0503050203000203" pitchFamily="34" charset="0"/>
                <a:ea typeface="+mn-ea"/>
                <a:cs typeface="Arial" panose="020B0604020202020204" pitchFamily="34" charset="0"/>
              </a:defRPr>
            </a:lvl5pPr>
            <a:lvl6pPr marL="2452688" indent="-166688" algn="l" defTabSz="914400" rtl="0" eaLnBrk="1" latinLnBrk="0" hangingPunct="1">
              <a:lnSpc>
                <a:spcPct val="90000"/>
              </a:lnSpc>
              <a:spcBef>
                <a:spcPts val="500"/>
              </a:spcBef>
              <a:buFont typeface="Symbol" pitchFamily="2" charset="2"/>
              <a:buChar char="-"/>
              <a:tabLst/>
              <a:defRPr sz="1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9pPr>
          </a:lstStyle>
          <a:p>
            <a:pPr marL="342900" indent="-342900">
              <a:lnSpc>
                <a:spcPts val="1580"/>
              </a:lnSpc>
              <a:spcBef>
                <a:spcPts val="0"/>
              </a:spcBef>
              <a:buAutoNum type="arabicPeriod"/>
            </a:pPr>
            <a:r>
              <a:rPr lang="en-GB" dirty="0"/>
              <a:t>Choose a background image*</a:t>
            </a:r>
          </a:p>
          <a:p>
            <a:pPr>
              <a:lnSpc>
                <a:spcPts val="1580"/>
              </a:lnSpc>
              <a:spcBef>
                <a:spcPts val="0"/>
              </a:spcBef>
            </a:pPr>
            <a:r>
              <a:rPr lang="en-GB" b="0" dirty="0"/>
              <a:t>Click placeholder image</a:t>
            </a:r>
          </a:p>
        </p:txBody>
      </p:sp>
      <p:sp>
        <p:nvSpPr>
          <p:cNvPr id="3" name="Text Placeholder 3">
            <a:extLst>
              <a:ext uri="{FF2B5EF4-FFF2-40B4-BE49-F238E27FC236}">
                <a16:creationId xmlns:a16="http://schemas.microsoft.com/office/drawing/2014/main" id="{16316A54-E2F6-0E29-A9E1-C3C74FEA15A4}"/>
              </a:ext>
            </a:extLst>
          </p:cNvPr>
          <p:cNvSpPr txBox="1">
            <a:spLocks/>
          </p:cNvSpPr>
          <p:nvPr userDrawn="1"/>
        </p:nvSpPr>
        <p:spPr>
          <a:xfrm>
            <a:off x="614500" y="3390900"/>
            <a:ext cx="2017942" cy="222919"/>
          </a:xfrm>
          <a:prstGeom prst="rect">
            <a:avLst/>
          </a:prstGeom>
        </p:spPr>
        <p:txBody>
          <a:bodyPr vert="horz" lIns="0" tIns="0" rIns="0" bIns="0" rtlCol="0">
            <a:noAutofit/>
          </a:bodyPr>
          <a:lstStyle>
            <a:lvl1pPr marL="0" indent="0" algn="l" defTabSz="914400" rtl="0" eaLnBrk="1" latinLnBrk="0" hangingPunct="1">
              <a:lnSpc>
                <a:spcPct val="100000"/>
              </a:lnSpc>
              <a:spcBef>
                <a:spcPts val="1000"/>
              </a:spcBef>
              <a:buClr>
                <a:schemeClr val="tx1"/>
              </a:buClr>
              <a:buFont typeface="Arial" panose="020B0604020202020204" pitchFamily="34" charset="0"/>
              <a:buNone/>
              <a:tabLst/>
              <a:defRPr sz="1400" b="1" i="0" kern="1200">
                <a:solidFill>
                  <a:schemeClr val="accent1"/>
                </a:solidFill>
                <a:latin typeface="IBM Plex Sans" panose="020B0503050203000203" pitchFamily="34" charset="0"/>
                <a:ea typeface="+mn-ea"/>
                <a:cs typeface="Arial" panose="020B0604020202020204" pitchFamily="34" charset="0"/>
              </a:defRPr>
            </a:lvl1pPr>
            <a:lvl2pPr marL="457200" indent="0" algn="l" defTabSz="914400" rtl="0" eaLnBrk="1" latinLnBrk="0" hangingPunct="1">
              <a:lnSpc>
                <a:spcPct val="100000"/>
              </a:lnSpc>
              <a:spcBef>
                <a:spcPts val="500"/>
              </a:spcBef>
              <a:buClr>
                <a:schemeClr val="tx1"/>
              </a:buClr>
              <a:buFont typeface="Symbol" pitchFamily="2" charset="2"/>
              <a:buNone/>
              <a:tabLst/>
              <a:defRPr sz="1200" b="0" i="0" kern="1200">
                <a:solidFill>
                  <a:schemeClr val="tx1"/>
                </a:solidFill>
                <a:latin typeface="IBM Plex Sans" panose="020B0503050203000203" pitchFamily="34" charset="0"/>
                <a:ea typeface="+mn-ea"/>
                <a:cs typeface="Arial" panose="020B0604020202020204" pitchFamily="34" charset="0"/>
              </a:defRPr>
            </a:lvl2pPr>
            <a:lvl3pPr marL="914400" indent="0" algn="l" defTabSz="914400" rtl="0" eaLnBrk="1" latinLnBrk="0" hangingPunct="1">
              <a:lnSpc>
                <a:spcPct val="100000"/>
              </a:lnSpc>
              <a:spcBef>
                <a:spcPts val="500"/>
              </a:spcBef>
              <a:buClr>
                <a:schemeClr val="tx1"/>
              </a:buClr>
              <a:buFont typeface="Symbol" pitchFamily="2" charset="2"/>
              <a:buNone/>
              <a:tabLst/>
              <a:defRPr sz="1200" b="0" i="0" kern="1200">
                <a:solidFill>
                  <a:schemeClr val="tx1"/>
                </a:solidFill>
                <a:latin typeface="IBM Plex Sans" panose="020B0503050203000203" pitchFamily="34" charset="0"/>
                <a:ea typeface="+mn-ea"/>
                <a:cs typeface="Arial" panose="020B0604020202020204" pitchFamily="34" charset="0"/>
              </a:defRPr>
            </a:lvl3pPr>
            <a:lvl4pPr marL="1371600" indent="0" algn="l" defTabSz="914400" rtl="0" eaLnBrk="1" latinLnBrk="0" hangingPunct="1">
              <a:lnSpc>
                <a:spcPct val="100000"/>
              </a:lnSpc>
              <a:spcBef>
                <a:spcPts val="500"/>
              </a:spcBef>
              <a:buClr>
                <a:schemeClr val="tx1"/>
              </a:buClr>
              <a:buFont typeface="Symbol" pitchFamily="2" charset="2"/>
              <a:buNone/>
              <a:tabLst/>
              <a:defRPr sz="1000" b="0" i="0" kern="1200">
                <a:solidFill>
                  <a:schemeClr val="tx1"/>
                </a:solidFill>
                <a:latin typeface="IBM Plex Sans" panose="020B0503050203000203" pitchFamily="34" charset="0"/>
                <a:ea typeface="+mn-ea"/>
                <a:cs typeface="Arial" panose="020B0604020202020204" pitchFamily="34" charset="0"/>
              </a:defRPr>
            </a:lvl4pPr>
            <a:lvl5pPr marL="1828800" indent="0" algn="l" defTabSz="914400" rtl="0" eaLnBrk="1" latinLnBrk="0" hangingPunct="1">
              <a:lnSpc>
                <a:spcPct val="100000"/>
              </a:lnSpc>
              <a:spcBef>
                <a:spcPts val="500"/>
              </a:spcBef>
              <a:buClr>
                <a:schemeClr val="tx1"/>
              </a:buClr>
              <a:buFont typeface="Symbol" pitchFamily="2" charset="2"/>
              <a:buNone/>
              <a:tabLst/>
              <a:defRPr sz="1000" b="0" i="0" kern="1200">
                <a:solidFill>
                  <a:schemeClr val="tx1"/>
                </a:solidFill>
                <a:latin typeface="IBM Plex Sans" panose="020B0503050203000203" pitchFamily="34" charset="0"/>
                <a:ea typeface="+mn-ea"/>
                <a:cs typeface="Arial" panose="020B0604020202020204" pitchFamily="34" charset="0"/>
              </a:defRPr>
            </a:lvl5pPr>
            <a:lvl6pPr marL="2452688" indent="-166688" algn="l" defTabSz="914400" rtl="0" eaLnBrk="1" latinLnBrk="0" hangingPunct="1">
              <a:lnSpc>
                <a:spcPct val="90000"/>
              </a:lnSpc>
              <a:spcBef>
                <a:spcPts val="500"/>
              </a:spcBef>
              <a:buFont typeface="Symbol" pitchFamily="2" charset="2"/>
              <a:buChar char="-"/>
              <a:tabLst/>
              <a:defRPr sz="1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9pPr>
          </a:lstStyle>
          <a:p>
            <a:pPr>
              <a:lnSpc>
                <a:spcPts val="1580"/>
              </a:lnSpc>
              <a:spcBef>
                <a:spcPts val="0"/>
              </a:spcBef>
            </a:pPr>
            <a:r>
              <a:rPr lang="en-GB" dirty="0"/>
              <a:t>2. Change your text</a:t>
            </a:r>
          </a:p>
          <a:p>
            <a:pPr>
              <a:lnSpc>
                <a:spcPts val="1580"/>
              </a:lnSpc>
              <a:spcBef>
                <a:spcPts val="0"/>
              </a:spcBef>
            </a:pPr>
            <a:r>
              <a:rPr lang="en-GB" b="0" dirty="0"/>
              <a:t>Font is IBM Plex Sans</a:t>
            </a:r>
          </a:p>
          <a:p>
            <a:pPr>
              <a:lnSpc>
                <a:spcPts val="1580"/>
              </a:lnSpc>
              <a:spcBef>
                <a:spcPts val="0"/>
              </a:spcBef>
            </a:pPr>
            <a:r>
              <a:rPr lang="en-GB" b="0" dirty="0"/>
              <a:t>Download  font </a:t>
            </a:r>
            <a:r>
              <a:rPr lang="en-GB" b="1" dirty="0">
                <a:solidFill>
                  <a:schemeClr val="accent2"/>
                </a:solidFill>
                <a:hlinkClick r:id="rId4">
                  <a:extLst>
                    <a:ext uri="{A12FA001-AC4F-418D-AE19-62706E023703}">
                      <ahyp:hlinkClr xmlns:ahyp="http://schemas.microsoft.com/office/drawing/2018/hyperlinkcolor" val="tx"/>
                    </a:ext>
                  </a:extLst>
                </a:hlinkClick>
              </a:rPr>
              <a:t>here</a:t>
            </a:r>
            <a:endParaRPr lang="en-GB" b="1" dirty="0">
              <a:solidFill>
                <a:schemeClr val="accent2"/>
              </a:solidFill>
            </a:endParaRPr>
          </a:p>
        </p:txBody>
      </p:sp>
      <p:sp>
        <p:nvSpPr>
          <p:cNvPr id="5" name="Text Placeholder 3">
            <a:extLst>
              <a:ext uri="{FF2B5EF4-FFF2-40B4-BE49-F238E27FC236}">
                <a16:creationId xmlns:a16="http://schemas.microsoft.com/office/drawing/2014/main" id="{BCF49143-5782-34A9-CF8B-4D68EEE546E9}"/>
              </a:ext>
            </a:extLst>
          </p:cNvPr>
          <p:cNvSpPr txBox="1">
            <a:spLocks/>
          </p:cNvSpPr>
          <p:nvPr userDrawn="1"/>
        </p:nvSpPr>
        <p:spPr>
          <a:xfrm>
            <a:off x="614500" y="4405294"/>
            <a:ext cx="2017942" cy="222919"/>
          </a:xfrm>
          <a:prstGeom prst="rect">
            <a:avLst/>
          </a:prstGeom>
        </p:spPr>
        <p:txBody>
          <a:bodyPr vert="horz" lIns="0" tIns="0" rIns="0" bIns="0" rtlCol="0">
            <a:noAutofit/>
          </a:bodyPr>
          <a:lstStyle>
            <a:lvl1pPr marL="0" indent="0" algn="l" defTabSz="914400" rtl="0" eaLnBrk="1" latinLnBrk="0" hangingPunct="1">
              <a:lnSpc>
                <a:spcPct val="100000"/>
              </a:lnSpc>
              <a:spcBef>
                <a:spcPts val="1000"/>
              </a:spcBef>
              <a:buClr>
                <a:schemeClr val="tx1"/>
              </a:buClr>
              <a:buFont typeface="Arial" panose="020B0604020202020204" pitchFamily="34" charset="0"/>
              <a:buNone/>
              <a:tabLst/>
              <a:defRPr sz="1400" b="1" i="0" kern="1200">
                <a:solidFill>
                  <a:schemeClr val="accent1"/>
                </a:solidFill>
                <a:latin typeface="IBM Plex Sans" panose="020B0503050203000203" pitchFamily="34" charset="0"/>
                <a:ea typeface="+mn-ea"/>
                <a:cs typeface="Arial" panose="020B0604020202020204" pitchFamily="34" charset="0"/>
              </a:defRPr>
            </a:lvl1pPr>
            <a:lvl2pPr marL="457200" indent="0" algn="l" defTabSz="914400" rtl="0" eaLnBrk="1" latinLnBrk="0" hangingPunct="1">
              <a:lnSpc>
                <a:spcPct val="100000"/>
              </a:lnSpc>
              <a:spcBef>
                <a:spcPts val="500"/>
              </a:spcBef>
              <a:buClr>
                <a:schemeClr val="tx1"/>
              </a:buClr>
              <a:buFont typeface="Symbol" pitchFamily="2" charset="2"/>
              <a:buNone/>
              <a:tabLst/>
              <a:defRPr sz="1200" b="0" i="0" kern="1200">
                <a:solidFill>
                  <a:schemeClr val="tx1"/>
                </a:solidFill>
                <a:latin typeface="IBM Plex Sans" panose="020B0503050203000203" pitchFamily="34" charset="0"/>
                <a:ea typeface="+mn-ea"/>
                <a:cs typeface="Arial" panose="020B0604020202020204" pitchFamily="34" charset="0"/>
              </a:defRPr>
            </a:lvl2pPr>
            <a:lvl3pPr marL="914400" indent="0" algn="l" defTabSz="914400" rtl="0" eaLnBrk="1" latinLnBrk="0" hangingPunct="1">
              <a:lnSpc>
                <a:spcPct val="100000"/>
              </a:lnSpc>
              <a:spcBef>
                <a:spcPts val="500"/>
              </a:spcBef>
              <a:buClr>
                <a:schemeClr val="tx1"/>
              </a:buClr>
              <a:buFont typeface="Symbol" pitchFamily="2" charset="2"/>
              <a:buNone/>
              <a:tabLst/>
              <a:defRPr sz="1200" b="0" i="0" kern="1200">
                <a:solidFill>
                  <a:schemeClr val="tx1"/>
                </a:solidFill>
                <a:latin typeface="IBM Plex Sans" panose="020B0503050203000203" pitchFamily="34" charset="0"/>
                <a:ea typeface="+mn-ea"/>
                <a:cs typeface="Arial" panose="020B0604020202020204" pitchFamily="34" charset="0"/>
              </a:defRPr>
            </a:lvl3pPr>
            <a:lvl4pPr marL="1371600" indent="0" algn="l" defTabSz="914400" rtl="0" eaLnBrk="1" latinLnBrk="0" hangingPunct="1">
              <a:lnSpc>
                <a:spcPct val="100000"/>
              </a:lnSpc>
              <a:spcBef>
                <a:spcPts val="500"/>
              </a:spcBef>
              <a:buClr>
                <a:schemeClr val="tx1"/>
              </a:buClr>
              <a:buFont typeface="Symbol" pitchFamily="2" charset="2"/>
              <a:buNone/>
              <a:tabLst/>
              <a:defRPr sz="1000" b="0" i="0" kern="1200">
                <a:solidFill>
                  <a:schemeClr val="tx1"/>
                </a:solidFill>
                <a:latin typeface="IBM Plex Sans" panose="020B0503050203000203" pitchFamily="34" charset="0"/>
                <a:ea typeface="+mn-ea"/>
                <a:cs typeface="Arial" panose="020B0604020202020204" pitchFamily="34" charset="0"/>
              </a:defRPr>
            </a:lvl4pPr>
            <a:lvl5pPr marL="1828800" indent="0" algn="l" defTabSz="914400" rtl="0" eaLnBrk="1" latinLnBrk="0" hangingPunct="1">
              <a:lnSpc>
                <a:spcPct val="100000"/>
              </a:lnSpc>
              <a:spcBef>
                <a:spcPts val="500"/>
              </a:spcBef>
              <a:buClr>
                <a:schemeClr val="tx1"/>
              </a:buClr>
              <a:buFont typeface="Symbol" pitchFamily="2" charset="2"/>
              <a:buNone/>
              <a:tabLst/>
              <a:defRPr sz="1000" b="0" i="0" kern="1200">
                <a:solidFill>
                  <a:schemeClr val="tx1"/>
                </a:solidFill>
                <a:latin typeface="IBM Plex Sans" panose="020B0503050203000203" pitchFamily="34" charset="0"/>
                <a:ea typeface="+mn-ea"/>
                <a:cs typeface="Arial" panose="020B0604020202020204" pitchFamily="34" charset="0"/>
              </a:defRPr>
            </a:lvl5pPr>
            <a:lvl6pPr marL="2452688" indent="-166688" algn="l" defTabSz="914400" rtl="0" eaLnBrk="1" latinLnBrk="0" hangingPunct="1">
              <a:lnSpc>
                <a:spcPct val="90000"/>
              </a:lnSpc>
              <a:spcBef>
                <a:spcPts val="500"/>
              </a:spcBef>
              <a:buFont typeface="Symbol" pitchFamily="2" charset="2"/>
              <a:buChar char="-"/>
              <a:tabLst/>
              <a:defRPr sz="1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9pPr>
          </a:lstStyle>
          <a:p>
            <a:pPr>
              <a:lnSpc>
                <a:spcPts val="1580"/>
              </a:lnSpc>
              <a:spcBef>
                <a:spcPts val="0"/>
              </a:spcBef>
            </a:pPr>
            <a:r>
              <a:rPr lang="en-GB" dirty="0"/>
              <a:t>3. Add your logo</a:t>
            </a:r>
          </a:p>
          <a:p>
            <a:pPr>
              <a:lnSpc>
                <a:spcPts val="1580"/>
              </a:lnSpc>
              <a:spcBef>
                <a:spcPts val="0"/>
              </a:spcBef>
            </a:pPr>
            <a:r>
              <a:rPr lang="en-GB" b="0" dirty="0"/>
              <a:t>Click logo placeholder</a:t>
            </a:r>
          </a:p>
        </p:txBody>
      </p:sp>
      <p:sp>
        <p:nvSpPr>
          <p:cNvPr id="6" name="Text Placeholder 3">
            <a:extLst>
              <a:ext uri="{FF2B5EF4-FFF2-40B4-BE49-F238E27FC236}">
                <a16:creationId xmlns:a16="http://schemas.microsoft.com/office/drawing/2014/main" id="{C485D09B-B819-F6AF-6226-7CC92FDB464E}"/>
              </a:ext>
            </a:extLst>
          </p:cNvPr>
          <p:cNvSpPr txBox="1">
            <a:spLocks/>
          </p:cNvSpPr>
          <p:nvPr userDrawn="1"/>
        </p:nvSpPr>
        <p:spPr>
          <a:xfrm>
            <a:off x="614500" y="5129693"/>
            <a:ext cx="3042510" cy="222919"/>
          </a:xfrm>
          <a:prstGeom prst="rect">
            <a:avLst/>
          </a:prstGeom>
        </p:spPr>
        <p:txBody>
          <a:bodyPr vert="horz" lIns="0" tIns="0" rIns="0" bIns="0" rtlCol="0">
            <a:noAutofit/>
          </a:bodyPr>
          <a:lstStyle>
            <a:lvl1pPr marL="0" indent="0" algn="l" defTabSz="914400" rtl="0" eaLnBrk="1" latinLnBrk="0" hangingPunct="1">
              <a:lnSpc>
                <a:spcPct val="100000"/>
              </a:lnSpc>
              <a:spcBef>
                <a:spcPts val="1000"/>
              </a:spcBef>
              <a:buClr>
                <a:schemeClr val="tx1"/>
              </a:buClr>
              <a:buFont typeface="Arial" panose="020B0604020202020204" pitchFamily="34" charset="0"/>
              <a:buNone/>
              <a:tabLst/>
              <a:defRPr sz="1400" b="1" i="0" kern="1200">
                <a:solidFill>
                  <a:schemeClr val="accent1"/>
                </a:solidFill>
                <a:latin typeface="IBM Plex Sans" panose="020B0503050203000203" pitchFamily="34" charset="0"/>
                <a:ea typeface="+mn-ea"/>
                <a:cs typeface="Arial" panose="020B0604020202020204" pitchFamily="34" charset="0"/>
              </a:defRPr>
            </a:lvl1pPr>
            <a:lvl2pPr marL="457200" indent="0" algn="l" defTabSz="914400" rtl="0" eaLnBrk="1" latinLnBrk="0" hangingPunct="1">
              <a:lnSpc>
                <a:spcPct val="100000"/>
              </a:lnSpc>
              <a:spcBef>
                <a:spcPts val="500"/>
              </a:spcBef>
              <a:buClr>
                <a:schemeClr val="tx1"/>
              </a:buClr>
              <a:buFont typeface="Symbol" pitchFamily="2" charset="2"/>
              <a:buNone/>
              <a:tabLst/>
              <a:defRPr sz="1200" b="0" i="0" kern="1200">
                <a:solidFill>
                  <a:schemeClr val="tx1"/>
                </a:solidFill>
                <a:latin typeface="IBM Plex Sans" panose="020B0503050203000203" pitchFamily="34" charset="0"/>
                <a:ea typeface="+mn-ea"/>
                <a:cs typeface="Arial" panose="020B0604020202020204" pitchFamily="34" charset="0"/>
              </a:defRPr>
            </a:lvl2pPr>
            <a:lvl3pPr marL="914400" indent="0" algn="l" defTabSz="914400" rtl="0" eaLnBrk="1" latinLnBrk="0" hangingPunct="1">
              <a:lnSpc>
                <a:spcPct val="100000"/>
              </a:lnSpc>
              <a:spcBef>
                <a:spcPts val="500"/>
              </a:spcBef>
              <a:buClr>
                <a:schemeClr val="tx1"/>
              </a:buClr>
              <a:buFont typeface="Symbol" pitchFamily="2" charset="2"/>
              <a:buNone/>
              <a:tabLst/>
              <a:defRPr sz="1200" b="0" i="0" kern="1200">
                <a:solidFill>
                  <a:schemeClr val="tx1"/>
                </a:solidFill>
                <a:latin typeface="IBM Plex Sans" panose="020B0503050203000203" pitchFamily="34" charset="0"/>
                <a:ea typeface="+mn-ea"/>
                <a:cs typeface="Arial" panose="020B0604020202020204" pitchFamily="34" charset="0"/>
              </a:defRPr>
            </a:lvl3pPr>
            <a:lvl4pPr marL="1371600" indent="0" algn="l" defTabSz="914400" rtl="0" eaLnBrk="1" latinLnBrk="0" hangingPunct="1">
              <a:lnSpc>
                <a:spcPct val="100000"/>
              </a:lnSpc>
              <a:spcBef>
                <a:spcPts val="500"/>
              </a:spcBef>
              <a:buClr>
                <a:schemeClr val="tx1"/>
              </a:buClr>
              <a:buFont typeface="Symbol" pitchFamily="2" charset="2"/>
              <a:buNone/>
              <a:tabLst/>
              <a:defRPr sz="1000" b="0" i="0" kern="1200">
                <a:solidFill>
                  <a:schemeClr val="tx1"/>
                </a:solidFill>
                <a:latin typeface="IBM Plex Sans" panose="020B0503050203000203" pitchFamily="34" charset="0"/>
                <a:ea typeface="+mn-ea"/>
                <a:cs typeface="Arial" panose="020B0604020202020204" pitchFamily="34" charset="0"/>
              </a:defRPr>
            </a:lvl4pPr>
            <a:lvl5pPr marL="1828800" indent="0" algn="l" defTabSz="914400" rtl="0" eaLnBrk="1" latinLnBrk="0" hangingPunct="1">
              <a:lnSpc>
                <a:spcPct val="100000"/>
              </a:lnSpc>
              <a:spcBef>
                <a:spcPts val="500"/>
              </a:spcBef>
              <a:buClr>
                <a:schemeClr val="tx1"/>
              </a:buClr>
              <a:buFont typeface="Symbol" pitchFamily="2" charset="2"/>
              <a:buNone/>
              <a:tabLst/>
              <a:defRPr sz="1000" b="0" i="0" kern="1200">
                <a:solidFill>
                  <a:schemeClr val="tx1"/>
                </a:solidFill>
                <a:latin typeface="IBM Plex Sans" panose="020B0503050203000203" pitchFamily="34" charset="0"/>
                <a:ea typeface="+mn-ea"/>
                <a:cs typeface="Arial" panose="020B0604020202020204" pitchFamily="34" charset="0"/>
              </a:defRPr>
            </a:lvl5pPr>
            <a:lvl6pPr marL="2452688" indent="-166688" algn="l" defTabSz="914400" rtl="0" eaLnBrk="1" latinLnBrk="0" hangingPunct="1">
              <a:lnSpc>
                <a:spcPct val="90000"/>
              </a:lnSpc>
              <a:spcBef>
                <a:spcPts val="500"/>
              </a:spcBef>
              <a:buFont typeface="Symbol" pitchFamily="2" charset="2"/>
              <a:buChar char="-"/>
              <a:tabLst/>
              <a:defRPr sz="1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9pPr>
          </a:lstStyle>
          <a:p>
            <a:r>
              <a:rPr lang="en-GB" dirty="0"/>
              <a:t>4. Select all elements </a:t>
            </a:r>
            <a:br>
              <a:rPr lang="en-GB" dirty="0"/>
            </a:br>
            <a:r>
              <a:rPr lang="en-GB" b="0" dirty="0"/>
              <a:t>     right click </a:t>
            </a:r>
            <a:r>
              <a:rPr lang="en-GB" dirty="0"/>
              <a:t>&gt;save as Picture</a:t>
            </a:r>
          </a:p>
        </p:txBody>
      </p:sp>
    </p:spTree>
    <p:extLst>
      <p:ext uri="{BB962C8B-B14F-4D97-AF65-F5344CB8AC3E}">
        <p14:creationId xmlns:p14="http://schemas.microsoft.com/office/powerpoint/2010/main" val="2457255852"/>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B and LI layout">
    <p:spTree>
      <p:nvGrpSpPr>
        <p:cNvPr id="1" name=""/>
        <p:cNvGrpSpPr/>
        <p:nvPr/>
      </p:nvGrpSpPr>
      <p:grpSpPr>
        <a:xfrm>
          <a:off x="0" y="0"/>
          <a:ext cx="0" cy="0"/>
          <a:chOff x="0" y="0"/>
          <a:chExt cx="0" cy="0"/>
        </a:xfrm>
      </p:grpSpPr>
      <p:pic>
        <p:nvPicPr>
          <p:cNvPr id="34" name="Picture 33" descr="A purple and white logo&#10;&#10;Description automatically generated">
            <a:extLst>
              <a:ext uri="{FF2B5EF4-FFF2-40B4-BE49-F238E27FC236}">
                <a16:creationId xmlns:a16="http://schemas.microsoft.com/office/drawing/2014/main" id="{957B1669-7374-8240-4A16-78B37EAC0FC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903662" y="1923181"/>
            <a:ext cx="7772400" cy="4067556"/>
          </a:xfrm>
          <a:prstGeom prst="rect">
            <a:avLst/>
          </a:prstGeom>
          <a:effectLst>
            <a:outerShdw blurRad="50800" dist="38100" dir="2700000" algn="tl" rotWithShape="0">
              <a:prstClr val="black">
                <a:alpha val="40000"/>
              </a:prstClr>
            </a:outerShdw>
          </a:effectLst>
        </p:spPr>
      </p:pic>
      <p:sp>
        <p:nvSpPr>
          <p:cNvPr id="39" name="Picture Placeholder 38">
            <a:extLst>
              <a:ext uri="{FF2B5EF4-FFF2-40B4-BE49-F238E27FC236}">
                <a16:creationId xmlns:a16="http://schemas.microsoft.com/office/drawing/2014/main" id="{CA46568C-EA6E-6765-58E3-A012D6F558CC}"/>
              </a:ext>
            </a:extLst>
          </p:cNvPr>
          <p:cNvSpPr>
            <a:spLocks noGrp="1"/>
          </p:cNvSpPr>
          <p:nvPr>
            <p:ph type="pic" sz="quarter" idx="34"/>
          </p:nvPr>
        </p:nvSpPr>
        <p:spPr>
          <a:xfrm>
            <a:off x="3903663" y="1922463"/>
            <a:ext cx="7772400" cy="4068762"/>
          </a:xfrm>
        </p:spPr>
        <p:txBody>
          <a:bodyPr/>
          <a:lstStyle/>
          <a:p>
            <a:endParaRPr lang="en-GB"/>
          </a:p>
        </p:txBody>
      </p:sp>
      <p:sp>
        <p:nvSpPr>
          <p:cNvPr id="4" name="Slide Number Placeholder 3">
            <a:extLst>
              <a:ext uri="{FF2B5EF4-FFF2-40B4-BE49-F238E27FC236}">
                <a16:creationId xmlns:a16="http://schemas.microsoft.com/office/drawing/2014/main" id="{AA35AC54-6A17-4879-B134-7D3D66EA5688}"/>
              </a:ext>
            </a:extLst>
          </p:cNvPr>
          <p:cNvSpPr>
            <a:spLocks noGrp="1"/>
          </p:cNvSpPr>
          <p:nvPr>
            <p:ph type="sldNum" sz="quarter" idx="11"/>
          </p:nvPr>
        </p:nvSpPr>
        <p:spPr/>
        <p:txBody>
          <a:bodyPr/>
          <a:lstStyle/>
          <a:p>
            <a:fld id="{9C7DBF9D-B7B5-43C3-9D7C-E6C14AE7C451}" type="slidenum">
              <a:rPr lang="en-GB" smtClean="0"/>
              <a:pPr/>
              <a:t>‹#›</a:t>
            </a:fld>
            <a:endParaRPr lang="en-GB"/>
          </a:p>
        </p:txBody>
      </p:sp>
      <p:sp>
        <p:nvSpPr>
          <p:cNvPr id="13" name="Footer Placeholder 4">
            <a:extLst>
              <a:ext uri="{FF2B5EF4-FFF2-40B4-BE49-F238E27FC236}">
                <a16:creationId xmlns:a16="http://schemas.microsoft.com/office/drawing/2014/main" id="{EE8B2169-0B1F-435B-84D3-4AACE3F5D12B}"/>
              </a:ext>
            </a:extLst>
          </p:cNvPr>
          <p:cNvSpPr>
            <a:spLocks noGrp="1"/>
          </p:cNvSpPr>
          <p:nvPr>
            <p:ph type="ftr" sz="quarter" idx="3"/>
          </p:nvPr>
        </p:nvSpPr>
        <p:spPr>
          <a:xfrm>
            <a:off x="833275" y="6438804"/>
            <a:ext cx="2461260" cy="255328"/>
          </a:xfrm>
          <a:prstGeom prst="rect">
            <a:avLst/>
          </a:prstGeom>
        </p:spPr>
        <p:txBody>
          <a:bodyPr vert="horz" lIns="0" tIns="0" rIns="0" bIns="0" rtlCol="0" anchor="t" anchorCtr="0"/>
          <a:lstStyle>
            <a:lvl1pPr algn="l">
              <a:defRPr sz="700">
                <a:solidFill>
                  <a:schemeClr val="tx2"/>
                </a:solidFill>
                <a:latin typeface="Arial" panose="020B0604020202020204" pitchFamily="34" charset="0"/>
                <a:cs typeface="Arial" panose="020B0604020202020204" pitchFamily="34" charset="0"/>
              </a:defRPr>
            </a:lvl1pPr>
          </a:lstStyle>
          <a:p>
            <a:r>
              <a:rPr lang="en-GB" noProof="0"/>
              <a:t>atingi | Social Media Toolkit | 2024</a:t>
            </a:r>
          </a:p>
        </p:txBody>
      </p:sp>
      <p:grpSp>
        <p:nvGrpSpPr>
          <p:cNvPr id="14" name="Graphic 14">
            <a:extLst>
              <a:ext uri="{FF2B5EF4-FFF2-40B4-BE49-F238E27FC236}">
                <a16:creationId xmlns:a16="http://schemas.microsoft.com/office/drawing/2014/main" id="{75E03A6B-958B-1E2E-50D2-904E342B8320}"/>
              </a:ext>
            </a:extLst>
          </p:cNvPr>
          <p:cNvGrpSpPr/>
          <p:nvPr userDrawn="1"/>
        </p:nvGrpSpPr>
        <p:grpSpPr>
          <a:xfrm>
            <a:off x="10618548" y="1299369"/>
            <a:ext cx="458788" cy="458820"/>
            <a:chOff x="6429706" y="293696"/>
            <a:chExt cx="1343640" cy="1343735"/>
          </a:xfrm>
        </p:grpSpPr>
        <p:sp>
          <p:nvSpPr>
            <p:cNvPr id="15" name="Freeform 14">
              <a:extLst>
                <a:ext uri="{FF2B5EF4-FFF2-40B4-BE49-F238E27FC236}">
                  <a16:creationId xmlns:a16="http://schemas.microsoft.com/office/drawing/2014/main" id="{3A6D25BB-ECEB-5D8D-5EC5-412E74D21B8B}"/>
                </a:ext>
              </a:extLst>
            </p:cNvPr>
            <p:cNvSpPr/>
            <p:nvPr/>
          </p:nvSpPr>
          <p:spPr>
            <a:xfrm>
              <a:off x="6429706" y="293696"/>
              <a:ext cx="1343640" cy="1343640"/>
            </a:xfrm>
            <a:custGeom>
              <a:avLst/>
              <a:gdLst>
                <a:gd name="connsiteX0" fmla="*/ 1261731 w 1343640"/>
                <a:gd name="connsiteY0" fmla="*/ 0 h 1343640"/>
                <a:gd name="connsiteX1" fmla="*/ 1343640 w 1343640"/>
                <a:gd name="connsiteY1" fmla="*/ 81910 h 1343640"/>
                <a:gd name="connsiteX2" fmla="*/ 1343640 w 1343640"/>
                <a:gd name="connsiteY2" fmla="*/ 1261731 h 1343640"/>
                <a:gd name="connsiteX3" fmla="*/ 1261731 w 1343640"/>
                <a:gd name="connsiteY3" fmla="*/ 1343640 h 1343640"/>
                <a:gd name="connsiteX4" fmla="*/ 81910 w 1343640"/>
                <a:gd name="connsiteY4" fmla="*/ 1343640 h 1343640"/>
                <a:gd name="connsiteX5" fmla="*/ 0 w 1343640"/>
                <a:gd name="connsiteY5" fmla="*/ 1261731 h 1343640"/>
                <a:gd name="connsiteX6" fmla="*/ 0 w 1343640"/>
                <a:gd name="connsiteY6" fmla="*/ 81910 h 1343640"/>
                <a:gd name="connsiteX7" fmla="*/ 81910 w 1343640"/>
                <a:gd name="connsiteY7" fmla="*/ 0 h 134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43640" h="1343640">
                  <a:moveTo>
                    <a:pt x="1261731" y="0"/>
                  </a:moveTo>
                  <a:cubicBezTo>
                    <a:pt x="1306968" y="0"/>
                    <a:pt x="1343640" y="36672"/>
                    <a:pt x="1343640" y="81910"/>
                  </a:cubicBezTo>
                  <a:lnTo>
                    <a:pt x="1343640" y="1261731"/>
                  </a:lnTo>
                  <a:cubicBezTo>
                    <a:pt x="1343640" y="1306968"/>
                    <a:pt x="1306968" y="1343640"/>
                    <a:pt x="1261731" y="1343640"/>
                  </a:cubicBezTo>
                  <a:lnTo>
                    <a:pt x="81910" y="1343640"/>
                  </a:lnTo>
                  <a:cubicBezTo>
                    <a:pt x="36672" y="1343640"/>
                    <a:pt x="0" y="1306968"/>
                    <a:pt x="0" y="1261731"/>
                  </a:cubicBezTo>
                  <a:lnTo>
                    <a:pt x="0" y="81910"/>
                  </a:lnTo>
                  <a:cubicBezTo>
                    <a:pt x="0" y="36672"/>
                    <a:pt x="36672" y="0"/>
                    <a:pt x="81910" y="0"/>
                  </a:cubicBezTo>
                  <a:close/>
                </a:path>
              </a:pathLst>
            </a:custGeom>
            <a:solidFill>
              <a:srgbClr val="465993"/>
            </a:solidFill>
            <a:ln w="9458" cap="flat">
              <a:noFill/>
              <a:prstDash val="solid"/>
              <a:miter/>
            </a:ln>
          </p:spPr>
          <p:txBody>
            <a:bodyPr rtlCol="0" anchor="ctr"/>
            <a:lstStyle/>
            <a:p>
              <a:endParaRPr lang="en-GB"/>
            </a:p>
          </p:txBody>
        </p:sp>
        <p:sp>
          <p:nvSpPr>
            <p:cNvPr id="16" name="Freeform 15">
              <a:extLst>
                <a:ext uri="{FF2B5EF4-FFF2-40B4-BE49-F238E27FC236}">
                  <a16:creationId xmlns:a16="http://schemas.microsoft.com/office/drawing/2014/main" id="{2AF2CE31-A0F8-1287-68C5-90B73A36122E}"/>
                </a:ext>
              </a:extLst>
            </p:cNvPr>
            <p:cNvSpPr/>
            <p:nvPr/>
          </p:nvSpPr>
          <p:spPr>
            <a:xfrm>
              <a:off x="6839538" y="496668"/>
              <a:ext cx="592422" cy="1140762"/>
            </a:xfrm>
            <a:custGeom>
              <a:avLst/>
              <a:gdLst>
                <a:gd name="connsiteX0" fmla="*/ 175101 w 592422"/>
                <a:gd name="connsiteY0" fmla="*/ 1140668 h 1140762"/>
                <a:gd name="connsiteX1" fmla="*/ 175101 w 592422"/>
                <a:gd name="connsiteY1" fmla="*/ 620295 h 1140762"/>
                <a:gd name="connsiteX2" fmla="*/ 0 w 592422"/>
                <a:gd name="connsiteY2" fmla="*/ 620295 h 1140762"/>
                <a:gd name="connsiteX3" fmla="*/ 0 w 592422"/>
                <a:gd name="connsiteY3" fmla="*/ 417512 h 1140762"/>
                <a:gd name="connsiteX4" fmla="*/ 175101 w 592422"/>
                <a:gd name="connsiteY4" fmla="*/ 417512 h 1140762"/>
                <a:gd name="connsiteX5" fmla="*/ 175101 w 592422"/>
                <a:gd name="connsiteY5" fmla="*/ 268008 h 1140762"/>
                <a:gd name="connsiteX6" fmla="*/ 435903 w 592422"/>
                <a:gd name="connsiteY6" fmla="*/ 0 h 1140762"/>
                <a:gd name="connsiteX7" fmla="*/ 592423 w 592422"/>
                <a:gd name="connsiteY7" fmla="*/ 7963 h 1140762"/>
                <a:gd name="connsiteX8" fmla="*/ 592423 w 592422"/>
                <a:gd name="connsiteY8" fmla="*/ 189321 h 1140762"/>
                <a:gd name="connsiteX9" fmla="*/ 485011 w 592422"/>
                <a:gd name="connsiteY9" fmla="*/ 189321 h 1140762"/>
                <a:gd name="connsiteX10" fmla="*/ 384520 w 592422"/>
                <a:gd name="connsiteY10" fmla="*/ 288106 h 1140762"/>
                <a:gd name="connsiteX11" fmla="*/ 384520 w 592422"/>
                <a:gd name="connsiteY11" fmla="*/ 417606 h 1140762"/>
                <a:gd name="connsiteX12" fmla="*/ 585313 w 592422"/>
                <a:gd name="connsiteY12" fmla="*/ 417606 h 1140762"/>
                <a:gd name="connsiteX13" fmla="*/ 559147 w 592422"/>
                <a:gd name="connsiteY13" fmla="*/ 620390 h 1140762"/>
                <a:gd name="connsiteX14" fmla="*/ 384520 w 592422"/>
                <a:gd name="connsiteY14" fmla="*/ 620390 h 1140762"/>
                <a:gd name="connsiteX15" fmla="*/ 384520 w 592422"/>
                <a:gd name="connsiteY15" fmla="*/ 1140762 h 1140762"/>
                <a:gd name="connsiteX16" fmla="*/ 175101 w 592422"/>
                <a:gd name="connsiteY16" fmla="*/ 1140762 h 1140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92422" h="1140762">
                  <a:moveTo>
                    <a:pt x="175101" y="1140668"/>
                  </a:moveTo>
                  <a:lnTo>
                    <a:pt x="175101" y="620295"/>
                  </a:lnTo>
                  <a:lnTo>
                    <a:pt x="0" y="620295"/>
                  </a:lnTo>
                  <a:lnTo>
                    <a:pt x="0" y="417512"/>
                  </a:lnTo>
                  <a:lnTo>
                    <a:pt x="175101" y="417512"/>
                  </a:lnTo>
                  <a:lnTo>
                    <a:pt x="175101" y="268008"/>
                  </a:lnTo>
                  <a:cubicBezTo>
                    <a:pt x="175101" y="94424"/>
                    <a:pt x="281090" y="0"/>
                    <a:pt x="435903" y="0"/>
                  </a:cubicBezTo>
                  <a:cubicBezTo>
                    <a:pt x="510039" y="0"/>
                    <a:pt x="573842" y="5499"/>
                    <a:pt x="592423" y="7963"/>
                  </a:cubicBezTo>
                  <a:lnTo>
                    <a:pt x="592423" y="189321"/>
                  </a:lnTo>
                  <a:lnTo>
                    <a:pt x="485011" y="189321"/>
                  </a:lnTo>
                  <a:cubicBezTo>
                    <a:pt x="400826" y="189321"/>
                    <a:pt x="384520" y="229423"/>
                    <a:pt x="384520" y="288106"/>
                  </a:cubicBezTo>
                  <a:lnTo>
                    <a:pt x="384520" y="417606"/>
                  </a:lnTo>
                  <a:lnTo>
                    <a:pt x="585313" y="417606"/>
                  </a:lnTo>
                  <a:lnTo>
                    <a:pt x="559147" y="620390"/>
                  </a:lnTo>
                  <a:lnTo>
                    <a:pt x="384520" y="620390"/>
                  </a:lnTo>
                  <a:lnTo>
                    <a:pt x="384520" y="1140762"/>
                  </a:lnTo>
                  <a:lnTo>
                    <a:pt x="175101" y="1140762"/>
                  </a:lnTo>
                  <a:close/>
                </a:path>
              </a:pathLst>
            </a:custGeom>
            <a:solidFill>
              <a:srgbClr val="FFFFFF"/>
            </a:solidFill>
            <a:ln w="9458" cap="flat">
              <a:noFill/>
              <a:prstDash val="solid"/>
              <a:miter/>
            </a:ln>
          </p:spPr>
          <p:txBody>
            <a:bodyPr rtlCol="0" anchor="ctr"/>
            <a:lstStyle/>
            <a:p>
              <a:endParaRPr lang="en-GB"/>
            </a:p>
          </p:txBody>
        </p:sp>
      </p:grpSp>
      <p:grpSp>
        <p:nvGrpSpPr>
          <p:cNvPr id="17" name="Graphic 12">
            <a:extLst>
              <a:ext uri="{FF2B5EF4-FFF2-40B4-BE49-F238E27FC236}">
                <a16:creationId xmlns:a16="http://schemas.microsoft.com/office/drawing/2014/main" id="{50C2E998-ED9B-A69C-2659-6B86719D3F4A}"/>
              </a:ext>
            </a:extLst>
          </p:cNvPr>
          <p:cNvGrpSpPr/>
          <p:nvPr userDrawn="1"/>
        </p:nvGrpSpPr>
        <p:grpSpPr>
          <a:xfrm>
            <a:off x="11217274" y="1299369"/>
            <a:ext cx="458788" cy="458788"/>
            <a:chOff x="4856943" y="255845"/>
            <a:chExt cx="1343640" cy="1343640"/>
          </a:xfrm>
        </p:grpSpPr>
        <p:sp>
          <p:nvSpPr>
            <p:cNvPr id="18" name="Freeform 17">
              <a:extLst>
                <a:ext uri="{FF2B5EF4-FFF2-40B4-BE49-F238E27FC236}">
                  <a16:creationId xmlns:a16="http://schemas.microsoft.com/office/drawing/2014/main" id="{F3E77265-878E-D1D0-9D25-BDFF7403DF94}"/>
                </a:ext>
              </a:extLst>
            </p:cNvPr>
            <p:cNvSpPr/>
            <p:nvPr/>
          </p:nvSpPr>
          <p:spPr>
            <a:xfrm>
              <a:off x="4856943" y="255845"/>
              <a:ext cx="1343640" cy="1343640"/>
            </a:xfrm>
            <a:custGeom>
              <a:avLst/>
              <a:gdLst>
                <a:gd name="connsiteX0" fmla="*/ 1261731 w 1343640"/>
                <a:gd name="connsiteY0" fmla="*/ 0 h 1343640"/>
                <a:gd name="connsiteX1" fmla="*/ 1343640 w 1343640"/>
                <a:gd name="connsiteY1" fmla="*/ 81910 h 1343640"/>
                <a:gd name="connsiteX2" fmla="*/ 1343640 w 1343640"/>
                <a:gd name="connsiteY2" fmla="*/ 1261731 h 1343640"/>
                <a:gd name="connsiteX3" fmla="*/ 1261731 w 1343640"/>
                <a:gd name="connsiteY3" fmla="*/ 1343640 h 1343640"/>
                <a:gd name="connsiteX4" fmla="*/ 81910 w 1343640"/>
                <a:gd name="connsiteY4" fmla="*/ 1343640 h 1343640"/>
                <a:gd name="connsiteX5" fmla="*/ 0 w 1343640"/>
                <a:gd name="connsiteY5" fmla="*/ 1261731 h 1343640"/>
                <a:gd name="connsiteX6" fmla="*/ 0 w 1343640"/>
                <a:gd name="connsiteY6" fmla="*/ 81910 h 1343640"/>
                <a:gd name="connsiteX7" fmla="*/ 81910 w 1343640"/>
                <a:gd name="connsiteY7" fmla="*/ 0 h 134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43640" h="1343640">
                  <a:moveTo>
                    <a:pt x="1261731" y="0"/>
                  </a:moveTo>
                  <a:cubicBezTo>
                    <a:pt x="1306968" y="0"/>
                    <a:pt x="1343640" y="36672"/>
                    <a:pt x="1343640" y="81910"/>
                  </a:cubicBezTo>
                  <a:lnTo>
                    <a:pt x="1343640" y="1261731"/>
                  </a:lnTo>
                  <a:cubicBezTo>
                    <a:pt x="1343640" y="1306968"/>
                    <a:pt x="1306968" y="1343640"/>
                    <a:pt x="1261731" y="1343640"/>
                  </a:cubicBezTo>
                  <a:lnTo>
                    <a:pt x="81910" y="1343640"/>
                  </a:lnTo>
                  <a:cubicBezTo>
                    <a:pt x="36672" y="1343640"/>
                    <a:pt x="0" y="1306968"/>
                    <a:pt x="0" y="1261731"/>
                  </a:cubicBezTo>
                  <a:lnTo>
                    <a:pt x="0" y="81910"/>
                  </a:lnTo>
                  <a:cubicBezTo>
                    <a:pt x="0" y="36672"/>
                    <a:pt x="36672" y="0"/>
                    <a:pt x="81910" y="0"/>
                  </a:cubicBezTo>
                  <a:close/>
                </a:path>
              </a:pathLst>
            </a:custGeom>
            <a:solidFill>
              <a:srgbClr val="1966C2"/>
            </a:solidFill>
            <a:ln w="9458" cap="flat">
              <a:noFill/>
              <a:prstDash val="solid"/>
              <a:miter/>
            </a:ln>
          </p:spPr>
          <p:txBody>
            <a:bodyPr rtlCol="0" anchor="ctr"/>
            <a:lstStyle/>
            <a:p>
              <a:endParaRPr lang="en-GB"/>
            </a:p>
          </p:txBody>
        </p:sp>
        <p:grpSp>
          <p:nvGrpSpPr>
            <p:cNvPr id="19" name="Graphic 12">
              <a:extLst>
                <a:ext uri="{FF2B5EF4-FFF2-40B4-BE49-F238E27FC236}">
                  <a16:creationId xmlns:a16="http://schemas.microsoft.com/office/drawing/2014/main" id="{8A18A801-BBEB-82AB-EFF5-EECCD43E79F6}"/>
                </a:ext>
              </a:extLst>
            </p:cNvPr>
            <p:cNvGrpSpPr/>
            <p:nvPr/>
          </p:nvGrpSpPr>
          <p:grpSpPr>
            <a:xfrm>
              <a:off x="5054701" y="403452"/>
              <a:ext cx="1003108" cy="1001496"/>
              <a:chOff x="5054701" y="403452"/>
              <a:chExt cx="1003108" cy="1001496"/>
            </a:xfrm>
            <a:solidFill>
              <a:srgbClr val="FFFFFF"/>
            </a:solidFill>
          </p:grpSpPr>
          <p:sp>
            <p:nvSpPr>
              <p:cNvPr id="20" name="Freeform 19">
                <a:extLst>
                  <a:ext uri="{FF2B5EF4-FFF2-40B4-BE49-F238E27FC236}">
                    <a16:creationId xmlns:a16="http://schemas.microsoft.com/office/drawing/2014/main" id="{69E600FA-58C1-30D3-D120-88EEA02B13DF}"/>
                  </a:ext>
                </a:extLst>
              </p:cNvPr>
              <p:cNvSpPr/>
              <p:nvPr/>
            </p:nvSpPr>
            <p:spPr>
              <a:xfrm>
                <a:off x="5054701" y="403452"/>
                <a:ext cx="240988" cy="1001402"/>
              </a:xfrm>
              <a:custGeom>
                <a:avLst/>
                <a:gdLst>
                  <a:gd name="connsiteX0" fmla="*/ 16496 w 240988"/>
                  <a:gd name="connsiteY0" fmla="*/ 332568 h 1001402"/>
                  <a:gd name="connsiteX1" fmla="*/ 224493 w 240988"/>
                  <a:gd name="connsiteY1" fmla="*/ 332568 h 1001402"/>
                  <a:gd name="connsiteX2" fmla="*/ 224493 w 240988"/>
                  <a:gd name="connsiteY2" fmla="*/ 1001402 h 1001402"/>
                  <a:gd name="connsiteX3" fmla="*/ 16496 w 240988"/>
                  <a:gd name="connsiteY3" fmla="*/ 1001402 h 1001402"/>
                  <a:gd name="connsiteX4" fmla="*/ 16496 w 240988"/>
                  <a:gd name="connsiteY4" fmla="*/ 332568 h 1001402"/>
                  <a:gd name="connsiteX5" fmla="*/ 120494 w 240988"/>
                  <a:gd name="connsiteY5" fmla="*/ 0 h 1001402"/>
                  <a:gd name="connsiteX6" fmla="*/ 240989 w 240988"/>
                  <a:gd name="connsiteY6" fmla="*/ 120494 h 1001402"/>
                  <a:gd name="connsiteX7" fmla="*/ 120494 w 240988"/>
                  <a:gd name="connsiteY7" fmla="*/ 241084 h 1001402"/>
                  <a:gd name="connsiteX8" fmla="*/ 0 w 240988"/>
                  <a:gd name="connsiteY8" fmla="*/ 120494 h 1001402"/>
                  <a:gd name="connsiteX9" fmla="*/ 120494 w 240988"/>
                  <a:gd name="connsiteY9" fmla="*/ 0 h 1001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0988" h="1001402">
                    <a:moveTo>
                      <a:pt x="16496" y="332568"/>
                    </a:moveTo>
                    <a:lnTo>
                      <a:pt x="224493" y="332568"/>
                    </a:lnTo>
                    <a:lnTo>
                      <a:pt x="224493" y="1001402"/>
                    </a:lnTo>
                    <a:lnTo>
                      <a:pt x="16496" y="1001402"/>
                    </a:lnTo>
                    <a:lnTo>
                      <a:pt x="16496" y="332568"/>
                    </a:lnTo>
                    <a:close/>
                    <a:moveTo>
                      <a:pt x="120494" y="0"/>
                    </a:moveTo>
                    <a:cubicBezTo>
                      <a:pt x="186951" y="0"/>
                      <a:pt x="240989" y="54038"/>
                      <a:pt x="240989" y="120494"/>
                    </a:cubicBezTo>
                    <a:cubicBezTo>
                      <a:pt x="240989" y="186951"/>
                      <a:pt x="186951" y="241084"/>
                      <a:pt x="120494" y="241084"/>
                    </a:cubicBezTo>
                    <a:cubicBezTo>
                      <a:pt x="54038" y="241084"/>
                      <a:pt x="0" y="187046"/>
                      <a:pt x="0" y="120494"/>
                    </a:cubicBezTo>
                    <a:cubicBezTo>
                      <a:pt x="0" y="53943"/>
                      <a:pt x="53848" y="0"/>
                      <a:pt x="120494" y="0"/>
                    </a:cubicBezTo>
                  </a:path>
                </a:pathLst>
              </a:custGeom>
              <a:solidFill>
                <a:srgbClr val="FFFFFF"/>
              </a:solidFill>
              <a:ln w="9458" cap="flat">
                <a:noFill/>
                <a:prstDash val="solid"/>
                <a:miter/>
              </a:ln>
            </p:spPr>
            <p:txBody>
              <a:bodyPr rtlCol="0" anchor="ctr"/>
              <a:lstStyle/>
              <a:p>
                <a:endParaRPr lang="en-GB"/>
              </a:p>
            </p:txBody>
          </p:sp>
          <p:sp>
            <p:nvSpPr>
              <p:cNvPr id="21" name="Freeform 20">
                <a:extLst>
                  <a:ext uri="{FF2B5EF4-FFF2-40B4-BE49-F238E27FC236}">
                    <a16:creationId xmlns:a16="http://schemas.microsoft.com/office/drawing/2014/main" id="{578852D5-EE51-B939-D055-761647FEA791}"/>
                  </a:ext>
                </a:extLst>
              </p:cNvPr>
              <p:cNvSpPr/>
              <p:nvPr/>
            </p:nvSpPr>
            <p:spPr>
              <a:xfrm>
                <a:off x="5409548" y="719430"/>
                <a:ext cx="648261" cy="685519"/>
              </a:xfrm>
              <a:custGeom>
                <a:avLst/>
                <a:gdLst>
                  <a:gd name="connsiteX0" fmla="*/ 0 w 648261"/>
                  <a:gd name="connsiteY0" fmla="*/ 16590 h 685519"/>
                  <a:gd name="connsiteX1" fmla="*/ 199465 w 648261"/>
                  <a:gd name="connsiteY1" fmla="*/ 16590 h 685519"/>
                  <a:gd name="connsiteX2" fmla="*/ 199465 w 648261"/>
                  <a:gd name="connsiteY2" fmla="*/ 107980 h 685519"/>
                  <a:gd name="connsiteX3" fmla="*/ 202309 w 648261"/>
                  <a:gd name="connsiteY3" fmla="*/ 107980 h 685519"/>
                  <a:gd name="connsiteX4" fmla="*/ 399025 w 648261"/>
                  <a:gd name="connsiteY4" fmla="*/ 0 h 685519"/>
                  <a:gd name="connsiteX5" fmla="*/ 648262 w 648261"/>
                  <a:gd name="connsiteY5" fmla="*/ 318632 h 685519"/>
                  <a:gd name="connsiteX6" fmla="*/ 648262 w 648261"/>
                  <a:gd name="connsiteY6" fmla="*/ 685519 h 685519"/>
                  <a:gd name="connsiteX7" fmla="*/ 440643 w 648261"/>
                  <a:gd name="connsiteY7" fmla="*/ 685519 h 685519"/>
                  <a:gd name="connsiteX8" fmla="*/ 440643 w 648261"/>
                  <a:gd name="connsiteY8" fmla="*/ 360251 h 685519"/>
                  <a:gd name="connsiteX9" fmla="*/ 332568 w 648261"/>
                  <a:gd name="connsiteY9" fmla="*/ 182875 h 685519"/>
                  <a:gd name="connsiteX10" fmla="*/ 207903 w 648261"/>
                  <a:gd name="connsiteY10" fmla="*/ 354657 h 685519"/>
                  <a:gd name="connsiteX11" fmla="*/ 207903 w 648261"/>
                  <a:gd name="connsiteY11" fmla="*/ 685519 h 685519"/>
                  <a:gd name="connsiteX12" fmla="*/ 95 w 648261"/>
                  <a:gd name="connsiteY12" fmla="*/ 685519 h 685519"/>
                  <a:gd name="connsiteX13" fmla="*/ 95 w 648261"/>
                  <a:gd name="connsiteY13" fmla="*/ 16590 h 685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48261" h="685519">
                    <a:moveTo>
                      <a:pt x="0" y="16590"/>
                    </a:moveTo>
                    <a:lnTo>
                      <a:pt x="199465" y="16590"/>
                    </a:lnTo>
                    <a:lnTo>
                      <a:pt x="199465" y="107980"/>
                    </a:lnTo>
                    <a:lnTo>
                      <a:pt x="202309" y="107980"/>
                    </a:lnTo>
                    <a:cubicBezTo>
                      <a:pt x="230086" y="55460"/>
                      <a:pt x="297870" y="0"/>
                      <a:pt x="399025" y="0"/>
                    </a:cubicBezTo>
                    <a:cubicBezTo>
                      <a:pt x="609393" y="0"/>
                      <a:pt x="648262" y="138507"/>
                      <a:pt x="648262" y="318632"/>
                    </a:cubicBezTo>
                    <a:lnTo>
                      <a:pt x="648262" y="685519"/>
                    </a:lnTo>
                    <a:lnTo>
                      <a:pt x="440643" y="685519"/>
                    </a:lnTo>
                    <a:lnTo>
                      <a:pt x="440643" y="360251"/>
                    </a:lnTo>
                    <a:cubicBezTo>
                      <a:pt x="440643" y="282607"/>
                      <a:pt x="439127" y="182875"/>
                      <a:pt x="332568" y="182875"/>
                    </a:cubicBezTo>
                    <a:cubicBezTo>
                      <a:pt x="226010" y="182875"/>
                      <a:pt x="207903" y="267344"/>
                      <a:pt x="207903" y="354657"/>
                    </a:cubicBezTo>
                    <a:lnTo>
                      <a:pt x="207903" y="685519"/>
                    </a:lnTo>
                    <a:lnTo>
                      <a:pt x="95" y="685519"/>
                    </a:lnTo>
                    <a:lnTo>
                      <a:pt x="95" y="16590"/>
                    </a:lnTo>
                    <a:close/>
                  </a:path>
                </a:pathLst>
              </a:custGeom>
              <a:solidFill>
                <a:srgbClr val="FFFFFF"/>
              </a:solidFill>
              <a:ln w="9458" cap="flat">
                <a:noFill/>
                <a:prstDash val="solid"/>
                <a:miter/>
              </a:ln>
            </p:spPr>
            <p:txBody>
              <a:bodyPr rtlCol="0" anchor="ctr"/>
              <a:lstStyle/>
              <a:p>
                <a:endParaRPr lang="en-GB"/>
              </a:p>
            </p:txBody>
          </p:sp>
        </p:grpSp>
      </p:grpSp>
      <p:sp>
        <p:nvSpPr>
          <p:cNvPr id="26" name="Text Placeholder 3">
            <a:extLst>
              <a:ext uri="{FF2B5EF4-FFF2-40B4-BE49-F238E27FC236}">
                <a16:creationId xmlns:a16="http://schemas.microsoft.com/office/drawing/2014/main" id="{097A6233-E796-D584-3864-47CA95B5A68E}"/>
              </a:ext>
            </a:extLst>
          </p:cNvPr>
          <p:cNvSpPr txBox="1">
            <a:spLocks/>
          </p:cNvSpPr>
          <p:nvPr userDrawn="1"/>
        </p:nvSpPr>
        <p:spPr>
          <a:xfrm>
            <a:off x="614499" y="2604245"/>
            <a:ext cx="2791173" cy="206884"/>
          </a:xfrm>
          <a:prstGeom prst="rect">
            <a:avLst/>
          </a:prstGeom>
        </p:spPr>
        <p:txBody>
          <a:bodyPr vert="horz" lIns="0" tIns="0" rIns="0" bIns="0" rtlCol="0">
            <a:noAutofit/>
          </a:bodyPr>
          <a:lstStyle>
            <a:lvl1pPr marL="0" indent="0" algn="l" defTabSz="914400" rtl="0" eaLnBrk="1" latinLnBrk="0" hangingPunct="1">
              <a:lnSpc>
                <a:spcPct val="100000"/>
              </a:lnSpc>
              <a:spcBef>
                <a:spcPts val="1000"/>
              </a:spcBef>
              <a:buClr>
                <a:schemeClr val="tx1"/>
              </a:buClr>
              <a:buFont typeface="Arial" panose="020B0604020202020204" pitchFamily="34" charset="0"/>
              <a:buNone/>
              <a:tabLst/>
              <a:defRPr sz="1400" b="1" i="0" kern="1200">
                <a:solidFill>
                  <a:schemeClr val="accent1"/>
                </a:solidFill>
                <a:latin typeface="IBM Plex Sans" panose="020B0503050203000203" pitchFamily="34" charset="0"/>
                <a:ea typeface="+mn-ea"/>
                <a:cs typeface="Arial" panose="020B0604020202020204" pitchFamily="34" charset="0"/>
              </a:defRPr>
            </a:lvl1pPr>
            <a:lvl2pPr marL="457200" indent="0" algn="l" defTabSz="914400" rtl="0" eaLnBrk="1" latinLnBrk="0" hangingPunct="1">
              <a:lnSpc>
                <a:spcPct val="100000"/>
              </a:lnSpc>
              <a:spcBef>
                <a:spcPts val="500"/>
              </a:spcBef>
              <a:buClr>
                <a:schemeClr val="tx1"/>
              </a:buClr>
              <a:buFont typeface="Symbol" pitchFamily="2" charset="2"/>
              <a:buNone/>
              <a:tabLst/>
              <a:defRPr sz="1200" b="0" i="0" kern="1200">
                <a:solidFill>
                  <a:schemeClr val="tx1"/>
                </a:solidFill>
                <a:latin typeface="IBM Plex Sans" panose="020B0503050203000203" pitchFamily="34" charset="0"/>
                <a:ea typeface="+mn-ea"/>
                <a:cs typeface="Arial" panose="020B0604020202020204" pitchFamily="34" charset="0"/>
              </a:defRPr>
            </a:lvl2pPr>
            <a:lvl3pPr marL="914400" indent="0" algn="l" defTabSz="914400" rtl="0" eaLnBrk="1" latinLnBrk="0" hangingPunct="1">
              <a:lnSpc>
                <a:spcPct val="100000"/>
              </a:lnSpc>
              <a:spcBef>
                <a:spcPts val="500"/>
              </a:spcBef>
              <a:buClr>
                <a:schemeClr val="tx1"/>
              </a:buClr>
              <a:buFont typeface="Symbol" pitchFamily="2" charset="2"/>
              <a:buNone/>
              <a:tabLst/>
              <a:defRPr sz="1200" b="0" i="0" kern="1200">
                <a:solidFill>
                  <a:schemeClr val="tx1"/>
                </a:solidFill>
                <a:latin typeface="IBM Plex Sans" panose="020B0503050203000203" pitchFamily="34" charset="0"/>
                <a:ea typeface="+mn-ea"/>
                <a:cs typeface="Arial" panose="020B0604020202020204" pitchFamily="34" charset="0"/>
              </a:defRPr>
            </a:lvl3pPr>
            <a:lvl4pPr marL="1371600" indent="0" algn="l" defTabSz="914400" rtl="0" eaLnBrk="1" latinLnBrk="0" hangingPunct="1">
              <a:lnSpc>
                <a:spcPct val="100000"/>
              </a:lnSpc>
              <a:spcBef>
                <a:spcPts val="500"/>
              </a:spcBef>
              <a:buClr>
                <a:schemeClr val="tx1"/>
              </a:buClr>
              <a:buFont typeface="Symbol" pitchFamily="2" charset="2"/>
              <a:buNone/>
              <a:tabLst/>
              <a:defRPr sz="1000" b="0" i="0" kern="1200">
                <a:solidFill>
                  <a:schemeClr val="tx1"/>
                </a:solidFill>
                <a:latin typeface="IBM Plex Sans" panose="020B0503050203000203" pitchFamily="34" charset="0"/>
                <a:ea typeface="+mn-ea"/>
                <a:cs typeface="Arial" panose="020B0604020202020204" pitchFamily="34" charset="0"/>
              </a:defRPr>
            </a:lvl4pPr>
            <a:lvl5pPr marL="1828800" indent="0" algn="l" defTabSz="914400" rtl="0" eaLnBrk="1" latinLnBrk="0" hangingPunct="1">
              <a:lnSpc>
                <a:spcPct val="100000"/>
              </a:lnSpc>
              <a:spcBef>
                <a:spcPts val="500"/>
              </a:spcBef>
              <a:buClr>
                <a:schemeClr val="tx1"/>
              </a:buClr>
              <a:buFont typeface="Symbol" pitchFamily="2" charset="2"/>
              <a:buNone/>
              <a:tabLst/>
              <a:defRPr sz="1000" b="0" i="0" kern="1200">
                <a:solidFill>
                  <a:schemeClr val="tx1"/>
                </a:solidFill>
                <a:latin typeface="IBM Plex Sans" panose="020B0503050203000203" pitchFamily="34" charset="0"/>
                <a:ea typeface="+mn-ea"/>
                <a:cs typeface="Arial" panose="020B0604020202020204" pitchFamily="34" charset="0"/>
              </a:defRPr>
            </a:lvl5pPr>
            <a:lvl6pPr marL="2452688" indent="-166688" algn="l" defTabSz="914400" rtl="0" eaLnBrk="1" latinLnBrk="0" hangingPunct="1">
              <a:lnSpc>
                <a:spcPct val="90000"/>
              </a:lnSpc>
              <a:spcBef>
                <a:spcPts val="500"/>
              </a:spcBef>
              <a:buFont typeface="Symbol" pitchFamily="2" charset="2"/>
              <a:buChar char="-"/>
              <a:tabLst/>
              <a:defRPr sz="1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9pPr>
          </a:lstStyle>
          <a:p>
            <a:pPr marL="342900" indent="-342900">
              <a:lnSpc>
                <a:spcPts val="1580"/>
              </a:lnSpc>
              <a:spcBef>
                <a:spcPts val="0"/>
              </a:spcBef>
              <a:buAutoNum type="arabicPeriod"/>
            </a:pPr>
            <a:r>
              <a:rPr lang="en-GB" dirty="0"/>
              <a:t>Choose a background image*</a:t>
            </a:r>
          </a:p>
          <a:p>
            <a:pPr>
              <a:lnSpc>
                <a:spcPts val="1580"/>
              </a:lnSpc>
              <a:spcBef>
                <a:spcPts val="0"/>
              </a:spcBef>
            </a:pPr>
            <a:r>
              <a:rPr lang="en-GB" b="0" dirty="0"/>
              <a:t>Click placeholder image</a:t>
            </a:r>
          </a:p>
        </p:txBody>
      </p:sp>
      <p:sp>
        <p:nvSpPr>
          <p:cNvPr id="27" name="Text Placeholder 3">
            <a:extLst>
              <a:ext uri="{FF2B5EF4-FFF2-40B4-BE49-F238E27FC236}">
                <a16:creationId xmlns:a16="http://schemas.microsoft.com/office/drawing/2014/main" id="{1D3A7A8A-3FBF-3FB5-304F-77D16CA7F949}"/>
              </a:ext>
            </a:extLst>
          </p:cNvPr>
          <p:cNvSpPr txBox="1">
            <a:spLocks/>
          </p:cNvSpPr>
          <p:nvPr userDrawn="1"/>
        </p:nvSpPr>
        <p:spPr>
          <a:xfrm>
            <a:off x="614500" y="3390900"/>
            <a:ext cx="2017942" cy="222919"/>
          </a:xfrm>
          <a:prstGeom prst="rect">
            <a:avLst/>
          </a:prstGeom>
        </p:spPr>
        <p:txBody>
          <a:bodyPr vert="horz" lIns="0" tIns="0" rIns="0" bIns="0" rtlCol="0">
            <a:noAutofit/>
          </a:bodyPr>
          <a:lstStyle>
            <a:lvl1pPr marL="0" indent="0" algn="l" defTabSz="914400" rtl="0" eaLnBrk="1" latinLnBrk="0" hangingPunct="1">
              <a:lnSpc>
                <a:spcPct val="100000"/>
              </a:lnSpc>
              <a:spcBef>
                <a:spcPts val="1000"/>
              </a:spcBef>
              <a:buClr>
                <a:schemeClr val="tx1"/>
              </a:buClr>
              <a:buFont typeface="Arial" panose="020B0604020202020204" pitchFamily="34" charset="0"/>
              <a:buNone/>
              <a:tabLst/>
              <a:defRPr sz="1400" b="1" i="0" kern="1200">
                <a:solidFill>
                  <a:schemeClr val="accent1"/>
                </a:solidFill>
                <a:latin typeface="IBM Plex Sans" panose="020B0503050203000203" pitchFamily="34" charset="0"/>
                <a:ea typeface="+mn-ea"/>
                <a:cs typeface="Arial" panose="020B0604020202020204" pitchFamily="34" charset="0"/>
              </a:defRPr>
            </a:lvl1pPr>
            <a:lvl2pPr marL="457200" indent="0" algn="l" defTabSz="914400" rtl="0" eaLnBrk="1" latinLnBrk="0" hangingPunct="1">
              <a:lnSpc>
                <a:spcPct val="100000"/>
              </a:lnSpc>
              <a:spcBef>
                <a:spcPts val="500"/>
              </a:spcBef>
              <a:buClr>
                <a:schemeClr val="tx1"/>
              </a:buClr>
              <a:buFont typeface="Symbol" pitchFamily="2" charset="2"/>
              <a:buNone/>
              <a:tabLst/>
              <a:defRPr sz="1200" b="0" i="0" kern="1200">
                <a:solidFill>
                  <a:schemeClr val="tx1"/>
                </a:solidFill>
                <a:latin typeface="IBM Plex Sans" panose="020B0503050203000203" pitchFamily="34" charset="0"/>
                <a:ea typeface="+mn-ea"/>
                <a:cs typeface="Arial" panose="020B0604020202020204" pitchFamily="34" charset="0"/>
              </a:defRPr>
            </a:lvl2pPr>
            <a:lvl3pPr marL="914400" indent="0" algn="l" defTabSz="914400" rtl="0" eaLnBrk="1" latinLnBrk="0" hangingPunct="1">
              <a:lnSpc>
                <a:spcPct val="100000"/>
              </a:lnSpc>
              <a:spcBef>
                <a:spcPts val="500"/>
              </a:spcBef>
              <a:buClr>
                <a:schemeClr val="tx1"/>
              </a:buClr>
              <a:buFont typeface="Symbol" pitchFamily="2" charset="2"/>
              <a:buNone/>
              <a:tabLst/>
              <a:defRPr sz="1200" b="0" i="0" kern="1200">
                <a:solidFill>
                  <a:schemeClr val="tx1"/>
                </a:solidFill>
                <a:latin typeface="IBM Plex Sans" panose="020B0503050203000203" pitchFamily="34" charset="0"/>
                <a:ea typeface="+mn-ea"/>
                <a:cs typeface="Arial" panose="020B0604020202020204" pitchFamily="34" charset="0"/>
              </a:defRPr>
            </a:lvl3pPr>
            <a:lvl4pPr marL="1371600" indent="0" algn="l" defTabSz="914400" rtl="0" eaLnBrk="1" latinLnBrk="0" hangingPunct="1">
              <a:lnSpc>
                <a:spcPct val="100000"/>
              </a:lnSpc>
              <a:spcBef>
                <a:spcPts val="500"/>
              </a:spcBef>
              <a:buClr>
                <a:schemeClr val="tx1"/>
              </a:buClr>
              <a:buFont typeface="Symbol" pitchFamily="2" charset="2"/>
              <a:buNone/>
              <a:tabLst/>
              <a:defRPr sz="1000" b="0" i="0" kern="1200">
                <a:solidFill>
                  <a:schemeClr val="tx1"/>
                </a:solidFill>
                <a:latin typeface="IBM Plex Sans" panose="020B0503050203000203" pitchFamily="34" charset="0"/>
                <a:ea typeface="+mn-ea"/>
                <a:cs typeface="Arial" panose="020B0604020202020204" pitchFamily="34" charset="0"/>
              </a:defRPr>
            </a:lvl4pPr>
            <a:lvl5pPr marL="1828800" indent="0" algn="l" defTabSz="914400" rtl="0" eaLnBrk="1" latinLnBrk="0" hangingPunct="1">
              <a:lnSpc>
                <a:spcPct val="100000"/>
              </a:lnSpc>
              <a:spcBef>
                <a:spcPts val="500"/>
              </a:spcBef>
              <a:buClr>
                <a:schemeClr val="tx1"/>
              </a:buClr>
              <a:buFont typeface="Symbol" pitchFamily="2" charset="2"/>
              <a:buNone/>
              <a:tabLst/>
              <a:defRPr sz="1000" b="0" i="0" kern="1200">
                <a:solidFill>
                  <a:schemeClr val="tx1"/>
                </a:solidFill>
                <a:latin typeface="IBM Plex Sans" panose="020B0503050203000203" pitchFamily="34" charset="0"/>
                <a:ea typeface="+mn-ea"/>
                <a:cs typeface="Arial" panose="020B0604020202020204" pitchFamily="34" charset="0"/>
              </a:defRPr>
            </a:lvl5pPr>
            <a:lvl6pPr marL="2452688" indent="-166688" algn="l" defTabSz="914400" rtl="0" eaLnBrk="1" latinLnBrk="0" hangingPunct="1">
              <a:lnSpc>
                <a:spcPct val="90000"/>
              </a:lnSpc>
              <a:spcBef>
                <a:spcPts val="500"/>
              </a:spcBef>
              <a:buFont typeface="Symbol" pitchFamily="2" charset="2"/>
              <a:buChar char="-"/>
              <a:tabLst/>
              <a:defRPr sz="1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9pPr>
          </a:lstStyle>
          <a:p>
            <a:pPr>
              <a:lnSpc>
                <a:spcPts val="1580"/>
              </a:lnSpc>
              <a:spcBef>
                <a:spcPts val="0"/>
              </a:spcBef>
            </a:pPr>
            <a:r>
              <a:rPr lang="en-GB" dirty="0"/>
              <a:t>2. Change your text</a:t>
            </a:r>
          </a:p>
          <a:p>
            <a:pPr>
              <a:lnSpc>
                <a:spcPts val="1580"/>
              </a:lnSpc>
              <a:spcBef>
                <a:spcPts val="0"/>
              </a:spcBef>
            </a:pPr>
            <a:r>
              <a:rPr lang="en-GB" b="0" dirty="0"/>
              <a:t>Font is IBM Plex Sans</a:t>
            </a:r>
          </a:p>
          <a:p>
            <a:pPr>
              <a:lnSpc>
                <a:spcPts val="1580"/>
              </a:lnSpc>
              <a:spcBef>
                <a:spcPts val="0"/>
              </a:spcBef>
            </a:pPr>
            <a:r>
              <a:rPr lang="en-GB" b="0" dirty="0"/>
              <a:t>Download  font </a:t>
            </a:r>
            <a:r>
              <a:rPr lang="en-GB" b="1" dirty="0">
                <a:solidFill>
                  <a:schemeClr val="accent2"/>
                </a:solidFill>
                <a:hlinkClick r:id="rId3">
                  <a:extLst>
                    <a:ext uri="{A12FA001-AC4F-418D-AE19-62706E023703}">
                      <ahyp:hlinkClr xmlns:ahyp="http://schemas.microsoft.com/office/drawing/2018/hyperlinkcolor" val="tx"/>
                    </a:ext>
                  </a:extLst>
                </a:hlinkClick>
              </a:rPr>
              <a:t>here</a:t>
            </a:r>
            <a:endParaRPr lang="en-GB" b="1" dirty="0">
              <a:solidFill>
                <a:schemeClr val="accent2"/>
              </a:solidFill>
            </a:endParaRPr>
          </a:p>
        </p:txBody>
      </p:sp>
      <p:sp>
        <p:nvSpPr>
          <p:cNvPr id="28" name="Text Placeholder 3">
            <a:extLst>
              <a:ext uri="{FF2B5EF4-FFF2-40B4-BE49-F238E27FC236}">
                <a16:creationId xmlns:a16="http://schemas.microsoft.com/office/drawing/2014/main" id="{29793D23-33E6-A338-9D4E-AEF4C1539F9B}"/>
              </a:ext>
            </a:extLst>
          </p:cNvPr>
          <p:cNvSpPr txBox="1">
            <a:spLocks/>
          </p:cNvSpPr>
          <p:nvPr userDrawn="1"/>
        </p:nvSpPr>
        <p:spPr>
          <a:xfrm>
            <a:off x="614500" y="4405294"/>
            <a:ext cx="2017942" cy="222919"/>
          </a:xfrm>
          <a:prstGeom prst="rect">
            <a:avLst/>
          </a:prstGeom>
        </p:spPr>
        <p:txBody>
          <a:bodyPr vert="horz" lIns="0" tIns="0" rIns="0" bIns="0" rtlCol="0">
            <a:noAutofit/>
          </a:bodyPr>
          <a:lstStyle>
            <a:lvl1pPr marL="0" indent="0" algn="l" defTabSz="914400" rtl="0" eaLnBrk="1" latinLnBrk="0" hangingPunct="1">
              <a:lnSpc>
                <a:spcPct val="100000"/>
              </a:lnSpc>
              <a:spcBef>
                <a:spcPts val="1000"/>
              </a:spcBef>
              <a:buClr>
                <a:schemeClr val="tx1"/>
              </a:buClr>
              <a:buFont typeface="Arial" panose="020B0604020202020204" pitchFamily="34" charset="0"/>
              <a:buNone/>
              <a:tabLst/>
              <a:defRPr sz="1400" b="1" i="0" kern="1200">
                <a:solidFill>
                  <a:schemeClr val="accent1"/>
                </a:solidFill>
                <a:latin typeface="IBM Plex Sans" panose="020B0503050203000203" pitchFamily="34" charset="0"/>
                <a:ea typeface="+mn-ea"/>
                <a:cs typeface="Arial" panose="020B0604020202020204" pitchFamily="34" charset="0"/>
              </a:defRPr>
            </a:lvl1pPr>
            <a:lvl2pPr marL="457200" indent="0" algn="l" defTabSz="914400" rtl="0" eaLnBrk="1" latinLnBrk="0" hangingPunct="1">
              <a:lnSpc>
                <a:spcPct val="100000"/>
              </a:lnSpc>
              <a:spcBef>
                <a:spcPts val="500"/>
              </a:spcBef>
              <a:buClr>
                <a:schemeClr val="tx1"/>
              </a:buClr>
              <a:buFont typeface="Symbol" pitchFamily="2" charset="2"/>
              <a:buNone/>
              <a:tabLst/>
              <a:defRPr sz="1200" b="0" i="0" kern="1200">
                <a:solidFill>
                  <a:schemeClr val="tx1"/>
                </a:solidFill>
                <a:latin typeface="IBM Plex Sans" panose="020B0503050203000203" pitchFamily="34" charset="0"/>
                <a:ea typeface="+mn-ea"/>
                <a:cs typeface="Arial" panose="020B0604020202020204" pitchFamily="34" charset="0"/>
              </a:defRPr>
            </a:lvl2pPr>
            <a:lvl3pPr marL="914400" indent="0" algn="l" defTabSz="914400" rtl="0" eaLnBrk="1" latinLnBrk="0" hangingPunct="1">
              <a:lnSpc>
                <a:spcPct val="100000"/>
              </a:lnSpc>
              <a:spcBef>
                <a:spcPts val="500"/>
              </a:spcBef>
              <a:buClr>
                <a:schemeClr val="tx1"/>
              </a:buClr>
              <a:buFont typeface="Symbol" pitchFamily="2" charset="2"/>
              <a:buNone/>
              <a:tabLst/>
              <a:defRPr sz="1200" b="0" i="0" kern="1200">
                <a:solidFill>
                  <a:schemeClr val="tx1"/>
                </a:solidFill>
                <a:latin typeface="IBM Plex Sans" panose="020B0503050203000203" pitchFamily="34" charset="0"/>
                <a:ea typeface="+mn-ea"/>
                <a:cs typeface="Arial" panose="020B0604020202020204" pitchFamily="34" charset="0"/>
              </a:defRPr>
            </a:lvl3pPr>
            <a:lvl4pPr marL="1371600" indent="0" algn="l" defTabSz="914400" rtl="0" eaLnBrk="1" latinLnBrk="0" hangingPunct="1">
              <a:lnSpc>
                <a:spcPct val="100000"/>
              </a:lnSpc>
              <a:spcBef>
                <a:spcPts val="500"/>
              </a:spcBef>
              <a:buClr>
                <a:schemeClr val="tx1"/>
              </a:buClr>
              <a:buFont typeface="Symbol" pitchFamily="2" charset="2"/>
              <a:buNone/>
              <a:tabLst/>
              <a:defRPr sz="1000" b="0" i="0" kern="1200">
                <a:solidFill>
                  <a:schemeClr val="tx1"/>
                </a:solidFill>
                <a:latin typeface="IBM Plex Sans" panose="020B0503050203000203" pitchFamily="34" charset="0"/>
                <a:ea typeface="+mn-ea"/>
                <a:cs typeface="Arial" panose="020B0604020202020204" pitchFamily="34" charset="0"/>
              </a:defRPr>
            </a:lvl4pPr>
            <a:lvl5pPr marL="1828800" indent="0" algn="l" defTabSz="914400" rtl="0" eaLnBrk="1" latinLnBrk="0" hangingPunct="1">
              <a:lnSpc>
                <a:spcPct val="100000"/>
              </a:lnSpc>
              <a:spcBef>
                <a:spcPts val="500"/>
              </a:spcBef>
              <a:buClr>
                <a:schemeClr val="tx1"/>
              </a:buClr>
              <a:buFont typeface="Symbol" pitchFamily="2" charset="2"/>
              <a:buNone/>
              <a:tabLst/>
              <a:defRPr sz="1000" b="0" i="0" kern="1200">
                <a:solidFill>
                  <a:schemeClr val="tx1"/>
                </a:solidFill>
                <a:latin typeface="IBM Plex Sans" panose="020B0503050203000203" pitchFamily="34" charset="0"/>
                <a:ea typeface="+mn-ea"/>
                <a:cs typeface="Arial" panose="020B0604020202020204" pitchFamily="34" charset="0"/>
              </a:defRPr>
            </a:lvl5pPr>
            <a:lvl6pPr marL="2452688" indent="-166688" algn="l" defTabSz="914400" rtl="0" eaLnBrk="1" latinLnBrk="0" hangingPunct="1">
              <a:lnSpc>
                <a:spcPct val="90000"/>
              </a:lnSpc>
              <a:spcBef>
                <a:spcPts val="500"/>
              </a:spcBef>
              <a:buFont typeface="Symbol" pitchFamily="2" charset="2"/>
              <a:buChar char="-"/>
              <a:tabLst/>
              <a:defRPr sz="1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9pPr>
          </a:lstStyle>
          <a:p>
            <a:pPr>
              <a:lnSpc>
                <a:spcPts val="1580"/>
              </a:lnSpc>
              <a:spcBef>
                <a:spcPts val="0"/>
              </a:spcBef>
            </a:pPr>
            <a:r>
              <a:rPr lang="en-GB" dirty="0"/>
              <a:t>3. Add your logo</a:t>
            </a:r>
          </a:p>
          <a:p>
            <a:pPr>
              <a:lnSpc>
                <a:spcPts val="1580"/>
              </a:lnSpc>
              <a:spcBef>
                <a:spcPts val="0"/>
              </a:spcBef>
            </a:pPr>
            <a:r>
              <a:rPr lang="en-GB" b="0" dirty="0"/>
              <a:t>Click logo placeholder</a:t>
            </a:r>
          </a:p>
        </p:txBody>
      </p:sp>
      <p:sp>
        <p:nvSpPr>
          <p:cNvPr id="29" name="Text Placeholder 3">
            <a:extLst>
              <a:ext uri="{FF2B5EF4-FFF2-40B4-BE49-F238E27FC236}">
                <a16:creationId xmlns:a16="http://schemas.microsoft.com/office/drawing/2014/main" id="{3EB3EE60-6E14-CB35-DFD0-1DCC3D3CCE74}"/>
              </a:ext>
            </a:extLst>
          </p:cNvPr>
          <p:cNvSpPr txBox="1">
            <a:spLocks/>
          </p:cNvSpPr>
          <p:nvPr userDrawn="1"/>
        </p:nvSpPr>
        <p:spPr>
          <a:xfrm>
            <a:off x="614500" y="5129693"/>
            <a:ext cx="3042510" cy="222919"/>
          </a:xfrm>
          <a:prstGeom prst="rect">
            <a:avLst/>
          </a:prstGeom>
        </p:spPr>
        <p:txBody>
          <a:bodyPr vert="horz" lIns="0" tIns="0" rIns="0" bIns="0" rtlCol="0">
            <a:noAutofit/>
          </a:bodyPr>
          <a:lstStyle>
            <a:lvl1pPr marL="0" indent="0" algn="l" defTabSz="914400" rtl="0" eaLnBrk="1" latinLnBrk="0" hangingPunct="1">
              <a:lnSpc>
                <a:spcPct val="100000"/>
              </a:lnSpc>
              <a:spcBef>
                <a:spcPts val="1000"/>
              </a:spcBef>
              <a:buClr>
                <a:schemeClr val="tx1"/>
              </a:buClr>
              <a:buFont typeface="Arial" panose="020B0604020202020204" pitchFamily="34" charset="0"/>
              <a:buNone/>
              <a:tabLst/>
              <a:defRPr sz="1400" b="1" i="0" kern="1200">
                <a:solidFill>
                  <a:schemeClr val="accent1"/>
                </a:solidFill>
                <a:latin typeface="IBM Plex Sans" panose="020B0503050203000203" pitchFamily="34" charset="0"/>
                <a:ea typeface="+mn-ea"/>
                <a:cs typeface="Arial" panose="020B0604020202020204" pitchFamily="34" charset="0"/>
              </a:defRPr>
            </a:lvl1pPr>
            <a:lvl2pPr marL="457200" indent="0" algn="l" defTabSz="914400" rtl="0" eaLnBrk="1" latinLnBrk="0" hangingPunct="1">
              <a:lnSpc>
                <a:spcPct val="100000"/>
              </a:lnSpc>
              <a:spcBef>
                <a:spcPts val="500"/>
              </a:spcBef>
              <a:buClr>
                <a:schemeClr val="tx1"/>
              </a:buClr>
              <a:buFont typeface="Symbol" pitchFamily="2" charset="2"/>
              <a:buNone/>
              <a:tabLst/>
              <a:defRPr sz="1200" b="0" i="0" kern="1200">
                <a:solidFill>
                  <a:schemeClr val="tx1"/>
                </a:solidFill>
                <a:latin typeface="IBM Plex Sans" panose="020B0503050203000203" pitchFamily="34" charset="0"/>
                <a:ea typeface="+mn-ea"/>
                <a:cs typeface="Arial" panose="020B0604020202020204" pitchFamily="34" charset="0"/>
              </a:defRPr>
            </a:lvl2pPr>
            <a:lvl3pPr marL="914400" indent="0" algn="l" defTabSz="914400" rtl="0" eaLnBrk="1" latinLnBrk="0" hangingPunct="1">
              <a:lnSpc>
                <a:spcPct val="100000"/>
              </a:lnSpc>
              <a:spcBef>
                <a:spcPts val="500"/>
              </a:spcBef>
              <a:buClr>
                <a:schemeClr val="tx1"/>
              </a:buClr>
              <a:buFont typeface="Symbol" pitchFamily="2" charset="2"/>
              <a:buNone/>
              <a:tabLst/>
              <a:defRPr sz="1200" b="0" i="0" kern="1200">
                <a:solidFill>
                  <a:schemeClr val="tx1"/>
                </a:solidFill>
                <a:latin typeface="IBM Plex Sans" panose="020B0503050203000203" pitchFamily="34" charset="0"/>
                <a:ea typeface="+mn-ea"/>
                <a:cs typeface="Arial" panose="020B0604020202020204" pitchFamily="34" charset="0"/>
              </a:defRPr>
            </a:lvl3pPr>
            <a:lvl4pPr marL="1371600" indent="0" algn="l" defTabSz="914400" rtl="0" eaLnBrk="1" latinLnBrk="0" hangingPunct="1">
              <a:lnSpc>
                <a:spcPct val="100000"/>
              </a:lnSpc>
              <a:spcBef>
                <a:spcPts val="500"/>
              </a:spcBef>
              <a:buClr>
                <a:schemeClr val="tx1"/>
              </a:buClr>
              <a:buFont typeface="Symbol" pitchFamily="2" charset="2"/>
              <a:buNone/>
              <a:tabLst/>
              <a:defRPr sz="1000" b="0" i="0" kern="1200">
                <a:solidFill>
                  <a:schemeClr val="tx1"/>
                </a:solidFill>
                <a:latin typeface="IBM Plex Sans" panose="020B0503050203000203" pitchFamily="34" charset="0"/>
                <a:ea typeface="+mn-ea"/>
                <a:cs typeface="Arial" panose="020B0604020202020204" pitchFamily="34" charset="0"/>
              </a:defRPr>
            </a:lvl4pPr>
            <a:lvl5pPr marL="1828800" indent="0" algn="l" defTabSz="914400" rtl="0" eaLnBrk="1" latinLnBrk="0" hangingPunct="1">
              <a:lnSpc>
                <a:spcPct val="100000"/>
              </a:lnSpc>
              <a:spcBef>
                <a:spcPts val="500"/>
              </a:spcBef>
              <a:buClr>
                <a:schemeClr val="tx1"/>
              </a:buClr>
              <a:buFont typeface="Symbol" pitchFamily="2" charset="2"/>
              <a:buNone/>
              <a:tabLst/>
              <a:defRPr sz="1000" b="0" i="0" kern="1200">
                <a:solidFill>
                  <a:schemeClr val="tx1"/>
                </a:solidFill>
                <a:latin typeface="IBM Plex Sans" panose="020B0503050203000203" pitchFamily="34" charset="0"/>
                <a:ea typeface="+mn-ea"/>
                <a:cs typeface="Arial" panose="020B0604020202020204" pitchFamily="34" charset="0"/>
              </a:defRPr>
            </a:lvl5pPr>
            <a:lvl6pPr marL="2452688" indent="-166688" algn="l" defTabSz="914400" rtl="0" eaLnBrk="1" latinLnBrk="0" hangingPunct="1">
              <a:lnSpc>
                <a:spcPct val="90000"/>
              </a:lnSpc>
              <a:spcBef>
                <a:spcPts val="500"/>
              </a:spcBef>
              <a:buFont typeface="Symbol" pitchFamily="2" charset="2"/>
              <a:buChar char="-"/>
              <a:tabLst/>
              <a:defRPr sz="1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9pPr>
          </a:lstStyle>
          <a:p>
            <a:r>
              <a:rPr lang="en-GB" dirty="0"/>
              <a:t>4. Select all elements </a:t>
            </a:r>
            <a:br>
              <a:rPr lang="en-GB" dirty="0"/>
            </a:br>
            <a:r>
              <a:rPr lang="en-GB" b="0" dirty="0"/>
              <a:t>     right click </a:t>
            </a:r>
            <a:r>
              <a:rPr lang="en-GB" dirty="0"/>
              <a:t>&gt;save as Picture</a:t>
            </a:r>
          </a:p>
        </p:txBody>
      </p:sp>
      <p:sp>
        <p:nvSpPr>
          <p:cNvPr id="31" name="TextBox 30">
            <a:extLst>
              <a:ext uri="{FF2B5EF4-FFF2-40B4-BE49-F238E27FC236}">
                <a16:creationId xmlns:a16="http://schemas.microsoft.com/office/drawing/2014/main" id="{B04B2289-3A07-255A-5D32-EAF97C4C5C04}"/>
              </a:ext>
            </a:extLst>
          </p:cNvPr>
          <p:cNvSpPr txBox="1"/>
          <p:nvPr userDrawn="1"/>
        </p:nvSpPr>
        <p:spPr>
          <a:xfrm>
            <a:off x="573473" y="1627585"/>
            <a:ext cx="2721061" cy="682063"/>
          </a:xfrm>
          <a:prstGeom prst="rect">
            <a:avLst/>
          </a:prstGeom>
        </p:spPr>
        <p:txBody>
          <a:bodyPr vert="horz" wrap="square" lIns="0" tIns="0" rIns="0" bIns="0" numCol="1" rtlCol="0">
            <a:noAutofit/>
          </a:bodyPr>
          <a:lstStyle/>
          <a:p>
            <a:pPr marL="0" marR="0" lvl="0" indent="0" algn="l" defTabSz="914400" rtl="0" eaLnBrk="1" fontAlgn="auto" latinLnBrk="0" hangingPunct="1">
              <a:lnSpc>
                <a:spcPct val="100000"/>
              </a:lnSpc>
              <a:spcBef>
                <a:spcPts val="1000"/>
              </a:spcBef>
              <a:spcAft>
                <a:spcPts val="0"/>
              </a:spcAft>
              <a:buClrTx/>
              <a:buSzTx/>
              <a:buFontTx/>
              <a:buNone/>
              <a:tabLst/>
              <a:defRPr/>
            </a:pPr>
            <a:r>
              <a:rPr lang="en-GB" sz="1400" b="1" i="0" dirty="0">
                <a:solidFill>
                  <a:schemeClr val="accent1"/>
                </a:solidFill>
                <a:latin typeface="IBM Plex Sans" panose="020B0503050203000203" pitchFamily="34" charset="0"/>
              </a:rPr>
              <a:t>Size for LinkedIn &amp; Facebook: </a:t>
            </a:r>
            <a:br>
              <a:rPr lang="en-GB" sz="1400" b="1" i="0" dirty="0">
                <a:solidFill>
                  <a:schemeClr val="accent1"/>
                </a:solidFill>
                <a:latin typeface="IBM Plex Sans" panose="020B0503050203000203" pitchFamily="34" charset="0"/>
              </a:rPr>
            </a:br>
            <a:r>
              <a:rPr lang="en-GB" sz="1400" b="1" i="0" dirty="0">
                <a:solidFill>
                  <a:schemeClr val="accent1"/>
                </a:solidFill>
                <a:latin typeface="IBM Plex Sans" panose="020B0503050203000203" pitchFamily="34" charset="0"/>
              </a:rPr>
              <a:t>1200x628px</a:t>
            </a:r>
            <a:br>
              <a:rPr lang="en-GB" sz="1400" b="1" i="0" dirty="0">
                <a:solidFill>
                  <a:schemeClr val="accent1"/>
                </a:solidFill>
                <a:latin typeface="IBM Plex Sans" panose="020B0503050203000203" pitchFamily="34" charset="0"/>
              </a:rPr>
            </a:br>
            <a:r>
              <a:rPr lang="en-GB" sz="1400" b="0" i="0" dirty="0">
                <a:solidFill>
                  <a:schemeClr val="accent1"/>
                </a:solidFill>
                <a:latin typeface="IBM Plex Sans" panose="020B0503050203000203" pitchFamily="34" charset="0"/>
              </a:rPr>
              <a:t>(width x height)</a:t>
            </a:r>
          </a:p>
        </p:txBody>
      </p:sp>
      <p:sp>
        <p:nvSpPr>
          <p:cNvPr id="32" name="TextBox 31">
            <a:extLst>
              <a:ext uri="{FF2B5EF4-FFF2-40B4-BE49-F238E27FC236}">
                <a16:creationId xmlns:a16="http://schemas.microsoft.com/office/drawing/2014/main" id="{970F3B10-653D-9B72-AF98-313F6574AAD1}"/>
              </a:ext>
            </a:extLst>
          </p:cNvPr>
          <p:cNvSpPr txBox="1"/>
          <p:nvPr userDrawn="1"/>
        </p:nvSpPr>
        <p:spPr>
          <a:xfrm>
            <a:off x="573473" y="440637"/>
            <a:ext cx="10575351" cy="654269"/>
          </a:xfrm>
          <a:prstGeom prst="rect">
            <a:avLst/>
          </a:prstGeom>
        </p:spPr>
        <p:txBody>
          <a:bodyPr vert="horz" wrap="square" lIns="0" tIns="0" rIns="0" bIns="0" numCol="1" rtlCol="0" anchor="b">
            <a:noAutofit/>
          </a:bodyPr>
          <a:lstStyle/>
          <a:p>
            <a:pPr marL="0" indent="0" algn="l">
              <a:spcBef>
                <a:spcPts val="1000"/>
              </a:spcBef>
              <a:buNone/>
            </a:pPr>
            <a:r>
              <a:rPr lang="en-GB" sz="2800" b="1" i="0" dirty="0">
                <a:solidFill>
                  <a:schemeClr val="accent1"/>
                </a:solidFill>
                <a:latin typeface="IBM Plex Serif" panose="02060703050406000203" pitchFamily="18" charset="77"/>
              </a:rPr>
              <a:t>Modular system to create your own </a:t>
            </a:r>
            <a:r>
              <a:rPr lang="en-GB" sz="2800" b="1" i="0" dirty="0" err="1">
                <a:solidFill>
                  <a:schemeClr val="accent1"/>
                </a:solidFill>
                <a:latin typeface="IBM Plex Serif" panose="02060703050406000203" pitchFamily="18" charset="77"/>
              </a:rPr>
              <a:t>atingi</a:t>
            </a:r>
            <a:r>
              <a:rPr lang="en-GB" sz="2800" b="1" i="0" dirty="0">
                <a:solidFill>
                  <a:schemeClr val="accent1"/>
                </a:solidFill>
                <a:latin typeface="IBM Plex Serif" panose="02060703050406000203" pitchFamily="18" charset="77"/>
              </a:rPr>
              <a:t> partner post</a:t>
            </a:r>
            <a:endParaRPr lang="en-GB" sz="1800" b="1" i="0" dirty="0">
              <a:solidFill>
                <a:schemeClr val="accent1"/>
              </a:solidFill>
              <a:latin typeface="IBM Plex Serif" panose="02060703050406000203" pitchFamily="18" charset="77"/>
            </a:endParaRPr>
          </a:p>
        </p:txBody>
      </p:sp>
      <p:sp>
        <p:nvSpPr>
          <p:cNvPr id="3" name="Text Placeholder 11">
            <a:extLst>
              <a:ext uri="{FF2B5EF4-FFF2-40B4-BE49-F238E27FC236}">
                <a16:creationId xmlns:a16="http://schemas.microsoft.com/office/drawing/2014/main" id="{BCCC2A44-0162-8366-7522-23367D554D26}"/>
              </a:ext>
            </a:extLst>
          </p:cNvPr>
          <p:cNvSpPr>
            <a:spLocks noGrp="1"/>
          </p:cNvSpPr>
          <p:nvPr>
            <p:ph type="body" sz="quarter" idx="30"/>
          </p:nvPr>
        </p:nvSpPr>
        <p:spPr>
          <a:xfrm>
            <a:off x="8898242" y="3302759"/>
            <a:ext cx="1961385" cy="1008062"/>
          </a:xfrm>
        </p:spPr>
        <p:txBody>
          <a:bodyPr/>
          <a:lstStyle>
            <a:lvl1pPr marL="0" indent="0">
              <a:buNone/>
              <a:defRPr sz="160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dirty="0"/>
              <a:t>Click to edit Master text styles</a:t>
            </a:r>
          </a:p>
        </p:txBody>
      </p:sp>
      <p:sp>
        <p:nvSpPr>
          <p:cNvPr id="5" name="Text Placeholder 14">
            <a:extLst>
              <a:ext uri="{FF2B5EF4-FFF2-40B4-BE49-F238E27FC236}">
                <a16:creationId xmlns:a16="http://schemas.microsoft.com/office/drawing/2014/main" id="{E486F3F4-E41A-1B58-7CF9-FE94396CF94C}"/>
              </a:ext>
            </a:extLst>
          </p:cNvPr>
          <p:cNvSpPr>
            <a:spLocks noGrp="1"/>
          </p:cNvSpPr>
          <p:nvPr>
            <p:ph type="body" sz="quarter" idx="31" hasCustomPrompt="1"/>
          </p:nvPr>
        </p:nvSpPr>
        <p:spPr>
          <a:xfrm>
            <a:off x="8898242" y="4560414"/>
            <a:ext cx="2065338" cy="355600"/>
          </a:xfrm>
          <a:prstGeom prst="roundRect">
            <a:avLst>
              <a:gd name="adj" fmla="val 50000"/>
            </a:avLst>
          </a:prstGeom>
          <a:solidFill>
            <a:schemeClr val="accent2"/>
          </a:solidFill>
        </p:spPr>
        <p:txBody>
          <a:bodyPr anchor="ctr"/>
          <a:lstStyle>
            <a:lvl1pPr marL="0" indent="0" algn="ctr">
              <a:buNone/>
              <a:defRPr>
                <a:solidFill>
                  <a:schemeClr val="bg1"/>
                </a:solidFill>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GB" dirty="0"/>
              <a:t>Click to edit CTA!</a:t>
            </a:r>
          </a:p>
        </p:txBody>
      </p:sp>
      <p:sp>
        <p:nvSpPr>
          <p:cNvPr id="23" name="Picture Placeholder 21">
            <a:extLst>
              <a:ext uri="{FF2B5EF4-FFF2-40B4-BE49-F238E27FC236}">
                <a16:creationId xmlns:a16="http://schemas.microsoft.com/office/drawing/2014/main" id="{35854256-43BD-0D6F-1E9E-4A7E177D58A1}"/>
              </a:ext>
            </a:extLst>
          </p:cNvPr>
          <p:cNvSpPr>
            <a:spLocks noGrp="1"/>
          </p:cNvSpPr>
          <p:nvPr>
            <p:ph type="pic" sz="quarter" idx="33" hasCustomPrompt="1"/>
          </p:nvPr>
        </p:nvSpPr>
        <p:spPr>
          <a:xfrm>
            <a:off x="4469524" y="5409005"/>
            <a:ext cx="6526923" cy="465137"/>
          </a:xfrm>
        </p:spPr>
        <p:txBody>
          <a:bodyPr anchor="ctr"/>
          <a:lstStyle>
            <a:lvl1pPr marL="0" indent="0" algn="ctr">
              <a:buNone/>
              <a:defRPr/>
            </a:lvl1pPr>
          </a:lstStyle>
          <a:p>
            <a:r>
              <a:rPr lang="en-GB" dirty="0"/>
              <a:t>Place your logo here.</a:t>
            </a:r>
          </a:p>
        </p:txBody>
      </p:sp>
      <p:sp>
        <p:nvSpPr>
          <p:cNvPr id="36" name="TextBox 35">
            <a:extLst>
              <a:ext uri="{FF2B5EF4-FFF2-40B4-BE49-F238E27FC236}">
                <a16:creationId xmlns:a16="http://schemas.microsoft.com/office/drawing/2014/main" id="{3D739A26-D352-471C-BF3F-466550A8D5AC}"/>
              </a:ext>
            </a:extLst>
          </p:cNvPr>
          <p:cNvSpPr txBox="1"/>
          <p:nvPr userDrawn="1"/>
        </p:nvSpPr>
        <p:spPr>
          <a:xfrm>
            <a:off x="4421020" y="6295265"/>
            <a:ext cx="6438608" cy="365723"/>
          </a:xfrm>
          <a:prstGeom prst="rect">
            <a:avLst/>
          </a:prstGeom>
        </p:spPr>
        <p:txBody>
          <a:bodyPr vert="horz" wrap="square" lIns="0" tIns="0" rIns="0" bIns="0" numCol="1" rtlCol="0">
            <a:noAutofit/>
          </a:bodyPr>
          <a:lstStyle/>
          <a:p>
            <a:pPr marL="0" indent="0" algn="l">
              <a:spcBef>
                <a:spcPts val="1000"/>
              </a:spcBef>
              <a:buNone/>
            </a:pPr>
            <a:r>
              <a:rPr lang="en-GB" sz="1200" i="1" dirty="0">
                <a:latin typeface="+mj-lt"/>
              </a:rPr>
              <a:t>If you can no longer see the text box or CTA button - </a:t>
            </a:r>
            <a:r>
              <a:rPr lang="en-GB" sz="1200" b="1" i="1" dirty="0">
                <a:latin typeface="+mj-lt"/>
              </a:rPr>
              <a:t>send the image to the back (under arrange)</a:t>
            </a:r>
          </a:p>
        </p:txBody>
      </p:sp>
      <p:sp>
        <p:nvSpPr>
          <p:cNvPr id="37" name="TextBox 36">
            <a:extLst>
              <a:ext uri="{FF2B5EF4-FFF2-40B4-BE49-F238E27FC236}">
                <a16:creationId xmlns:a16="http://schemas.microsoft.com/office/drawing/2014/main" id="{CBED4B43-EA74-F0F6-1CA0-EA9DF8CD0AA3}"/>
              </a:ext>
            </a:extLst>
          </p:cNvPr>
          <p:cNvSpPr txBox="1"/>
          <p:nvPr userDrawn="1"/>
        </p:nvSpPr>
        <p:spPr>
          <a:xfrm>
            <a:off x="8069344" y="6504495"/>
            <a:ext cx="0" cy="0"/>
          </a:xfrm>
          <a:prstGeom prst="rect">
            <a:avLst/>
          </a:prstGeom>
        </p:spPr>
        <p:txBody>
          <a:bodyPr vert="horz" wrap="none" lIns="0" tIns="0" rIns="0" bIns="0" numCol="1" rtlCol="0">
            <a:noAutofit/>
          </a:bodyPr>
          <a:lstStyle/>
          <a:p>
            <a:pPr marL="0" indent="0" algn="l">
              <a:spcBef>
                <a:spcPts val="1000"/>
              </a:spcBef>
              <a:buNone/>
            </a:pPr>
            <a:endParaRPr lang="en-GB" sz="1400" dirty="0" err="1">
              <a:latin typeface="+mj-lt"/>
            </a:endParaRPr>
          </a:p>
        </p:txBody>
      </p:sp>
    </p:spTree>
    <p:extLst>
      <p:ext uri="{BB962C8B-B14F-4D97-AF65-F5344CB8AC3E}">
        <p14:creationId xmlns:p14="http://schemas.microsoft.com/office/powerpoint/2010/main" val="4212180597"/>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ivider purple">
    <p:bg>
      <p:bgPr>
        <a:solidFill>
          <a:schemeClr val="accent1"/>
        </a:solidFill>
        <a:effectLst/>
      </p:bgPr>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23C0D270-9644-40AF-AFE4-2A966D0EEF55}"/>
              </a:ext>
            </a:extLst>
          </p:cNvPr>
          <p:cNvSpPr>
            <a:spLocks noGrp="1"/>
          </p:cNvSpPr>
          <p:nvPr userDrawn="1">
            <p:ph type="sldNum" sz="quarter" idx="12"/>
          </p:nvPr>
        </p:nvSpPr>
        <p:spPr/>
        <p:txBody>
          <a:bodyPr/>
          <a:lstStyle>
            <a:lvl1pPr>
              <a:defRPr>
                <a:solidFill>
                  <a:schemeClr val="bg1"/>
                </a:solidFill>
              </a:defRPr>
            </a:lvl1pPr>
          </a:lstStyle>
          <a:p>
            <a:fld id="{9C7DBF9D-B7B5-43C3-9D7C-E6C14AE7C451}" type="slidenum">
              <a:rPr lang="en-GB" smtClean="0"/>
              <a:pPr/>
              <a:t>‹#›</a:t>
            </a:fld>
            <a:endParaRPr lang="en-GB"/>
          </a:p>
        </p:txBody>
      </p:sp>
      <p:sp>
        <p:nvSpPr>
          <p:cNvPr id="20" name="Subtitle 2">
            <a:extLst>
              <a:ext uri="{FF2B5EF4-FFF2-40B4-BE49-F238E27FC236}">
                <a16:creationId xmlns:a16="http://schemas.microsoft.com/office/drawing/2014/main" id="{6D1EEF17-6E13-48F9-9367-E5D9641C9569}"/>
              </a:ext>
            </a:extLst>
          </p:cNvPr>
          <p:cNvSpPr>
            <a:spLocks noGrp="1"/>
          </p:cNvSpPr>
          <p:nvPr userDrawn="1">
            <p:ph type="subTitle" idx="1"/>
          </p:nvPr>
        </p:nvSpPr>
        <p:spPr>
          <a:xfrm>
            <a:off x="515938" y="3675308"/>
            <a:ext cx="5580062" cy="1655762"/>
          </a:xfrm>
          <a:prstGeom prst="rect">
            <a:avLst/>
          </a:prstGeom>
        </p:spPr>
        <p:txBody>
          <a:bodyPr>
            <a:normAutofit/>
          </a:bodyPr>
          <a:lstStyle>
            <a:lvl1pPr marL="0" indent="0" algn="l">
              <a:buNone/>
              <a:tabLst>
                <a:tab pos="2789238" algn="l"/>
              </a:tabLst>
              <a:defRPr sz="1800">
                <a:solidFill>
                  <a:schemeClr val="accent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dirty="0"/>
              <a:t>Click to edit Master subtitle style</a:t>
            </a:r>
            <a:endParaRPr lang="en-GB" noProof="0" dirty="0"/>
          </a:p>
        </p:txBody>
      </p:sp>
      <p:sp>
        <p:nvSpPr>
          <p:cNvPr id="21" name="Title 1">
            <a:extLst>
              <a:ext uri="{FF2B5EF4-FFF2-40B4-BE49-F238E27FC236}">
                <a16:creationId xmlns:a16="http://schemas.microsoft.com/office/drawing/2014/main" id="{389C3673-8B40-4D7F-B892-01A2074C52A9}"/>
              </a:ext>
            </a:extLst>
          </p:cNvPr>
          <p:cNvSpPr>
            <a:spLocks noGrp="1"/>
          </p:cNvSpPr>
          <p:nvPr userDrawn="1">
            <p:ph type="ctrTitle"/>
          </p:nvPr>
        </p:nvSpPr>
        <p:spPr>
          <a:xfrm>
            <a:off x="515938" y="1597269"/>
            <a:ext cx="5580062" cy="1909763"/>
          </a:xfrm>
        </p:spPr>
        <p:txBody>
          <a:bodyPr anchor="b">
            <a:normAutofit/>
          </a:bodyPr>
          <a:lstStyle>
            <a:lvl1pPr algn="l">
              <a:defRPr sz="2800" b="0">
                <a:solidFill>
                  <a:schemeClr val="bg1"/>
                </a:solidFill>
              </a:defRPr>
            </a:lvl1pPr>
          </a:lstStyle>
          <a:p>
            <a:r>
              <a:rPr lang="en-US" noProof="0" dirty="0"/>
              <a:t>Click to edit Master title style</a:t>
            </a:r>
            <a:endParaRPr lang="en-GB" noProof="0" dirty="0"/>
          </a:p>
        </p:txBody>
      </p:sp>
      <p:sp>
        <p:nvSpPr>
          <p:cNvPr id="11" name="Footer Placeholder 4">
            <a:extLst>
              <a:ext uri="{FF2B5EF4-FFF2-40B4-BE49-F238E27FC236}">
                <a16:creationId xmlns:a16="http://schemas.microsoft.com/office/drawing/2014/main" id="{B5A69DA3-878E-4823-8DA8-815F5CFE7778}"/>
              </a:ext>
            </a:extLst>
          </p:cNvPr>
          <p:cNvSpPr>
            <a:spLocks noGrp="1"/>
          </p:cNvSpPr>
          <p:nvPr>
            <p:ph type="ftr" sz="quarter" idx="3"/>
          </p:nvPr>
        </p:nvSpPr>
        <p:spPr>
          <a:xfrm>
            <a:off x="1008774" y="6463375"/>
            <a:ext cx="2461260" cy="255328"/>
          </a:xfrm>
          <a:prstGeom prst="rect">
            <a:avLst/>
          </a:prstGeom>
        </p:spPr>
        <p:txBody>
          <a:bodyPr vert="horz" lIns="0" tIns="0" rIns="0" bIns="0" rtlCol="0" anchor="t" anchorCtr="0"/>
          <a:lstStyle>
            <a:lvl1pPr algn="l">
              <a:defRPr sz="700">
                <a:solidFill>
                  <a:schemeClr val="bg1"/>
                </a:solidFill>
                <a:latin typeface="Arial" panose="020B0604020202020204" pitchFamily="34" charset="0"/>
                <a:cs typeface="Arial" panose="020B0604020202020204" pitchFamily="34" charset="0"/>
              </a:defRPr>
            </a:lvl1pPr>
          </a:lstStyle>
          <a:p>
            <a:r>
              <a:rPr lang="en-GB" noProof="0"/>
              <a:t>atingi | Social Media Toolkit | 2024</a:t>
            </a:r>
          </a:p>
        </p:txBody>
      </p:sp>
      <p:grpSp>
        <p:nvGrpSpPr>
          <p:cNvPr id="17" name="Group 16">
            <a:extLst>
              <a:ext uri="{FF2B5EF4-FFF2-40B4-BE49-F238E27FC236}">
                <a16:creationId xmlns:a16="http://schemas.microsoft.com/office/drawing/2014/main" id="{E533EF35-4B8A-77F9-A971-6D546CBC339B}"/>
              </a:ext>
            </a:extLst>
          </p:cNvPr>
          <p:cNvGrpSpPr/>
          <p:nvPr userDrawn="1"/>
        </p:nvGrpSpPr>
        <p:grpSpPr>
          <a:xfrm>
            <a:off x="515938" y="-1"/>
            <a:ext cx="10582491" cy="6713845"/>
            <a:chOff x="515938" y="-1"/>
            <a:chExt cx="10582491" cy="6713845"/>
          </a:xfrm>
        </p:grpSpPr>
        <p:pic>
          <p:nvPicPr>
            <p:cNvPr id="3" name="Picture 2" descr="A white and black logo&#10;&#10;Description automatically generated">
              <a:extLst>
                <a:ext uri="{FF2B5EF4-FFF2-40B4-BE49-F238E27FC236}">
                  <a16:creationId xmlns:a16="http://schemas.microsoft.com/office/drawing/2014/main" id="{451CE735-5F66-FA75-3854-6212C4FE15D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15938" y="6352801"/>
              <a:ext cx="358919" cy="361043"/>
            </a:xfrm>
            <a:prstGeom prst="rect">
              <a:avLst/>
            </a:prstGeom>
          </p:spPr>
        </p:pic>
        <p:pic>
          <p:nvPicPr>
            <p:cNvPr id="4" name="Picture 3" descr="A circle with a black background&#10;&#10;Description automatically generated">
              <a:extLst>
                <a:ext uri="{FF2B5EF4-FFF2-40B4-BE49-F238E27FC236}">
                  <a16:creationId xmlns:a16="http://schemas.microsoft.com/office/drawing/2014/main" id="{415FE1A6-9FAF-3E6B-1710-1FC74857B407}"/>
                </a:ext>
              </a:extLst>
            </p:cNvPr>
            <p:cNvPicPr>
              <a:picLocks noChangeAspect="1"/>
            </p:cNvPicPr>
            <p:nvPr userDrawn="1"/>
          </p:nvPicPr>
          <p:blipFill rotWithShape="1">
            <a:blip r:embed="rId3">
              <a:alphaModFix amt="62000"/>
              <a:extLst>
                <a:ext uri="{28A0092B-C50C-407E-A947-70E740481C1C}">
                  <a14:useLocalDpi xmlns:a14="http://schemas.microsoft.com/office/drawing/2010/main" val="0"/>
                </a:ext>
              </a:extLst>
            </a:blip>
            <a:srcRect t="42734"/>
            <a:stretch/>
          </p:blipFill>
          <p:spPr>
            <a:xfrm>
              <a:off x="7887078" y="-1"/>
              <a:ext cx="2825828" cy="1618243"/>
            </a:xfrm>
            <a:prstGeom prst="rect">
              <a:avLst/>
            </a:prstGeom>
          </p:spPr>
        </p:pic>
        <p:pic>
          <p:nvPicPr>
            <p:cNvPr id="5" name="Picture 4" descr="A black circle with white dots&#10;&#10;Description automatically generated">
              <a:extLst>
                <a:ext uri="{FF2B5EF4-FFF2-40B4-BE49-F238E27FC236}">
                  <a16:creationId xmlns:a16="http://schemas.microsoft.com/office/drawing/2014/main" id="{2DFF45A4-0496-A5D5-671F-1500724B66E9}"/>
                </a:ext>
              </a:extLst>
            </p:cNvPr>
            <p:cNvPicPr>
              <a:picLocks noChangeAspect="1"/>
            </p:cNvPicPr>
            <p:nvPr userDrawn="1"/>
          </p:nvPicPr>
          <p:blipFill rotWithShape="1">
            <a:blip r:embed="rId4">
              <a:alphaModFix/>
              <a:extLst>
                <a:ext uri="{28A0092B-C50C-407E-A947-70E740481C1C}">
                  <a14:useLocalDpi xmlns:a14="http://schemas.microsoft.com/office/drawing/2010/main" val="0"/>
                </a:ext>
              </a:extLst>
            </a:blip>
            <a:srcRect t="39945"/>
            <a:stretch/>
          </p:blipFill>
          <p:spPr>
            <a:xfrm>
              <a:off x="4619455" y="0"/>
              <a:ext cx="5059853" cy="3102762"/>
            </a:xfrm>
            <a:prstGeom prst="rect">
              <a:avLst/>
            </a:prstGeom>
          </p:spPr>
        </p:pic>
        <p:pic>
          <p:nvPicPr>
            <p:cNvPr id="7" name="Picture 6">
              <a:extLst>
                <a:ext uri="{FF2B5EF4-FFF2-40B4-BE49-F238E27FC236}">
                  <a16:creationId xmlns:a16="http://schemas.microsoft.com/office/drawing/2014/main" id="{9D934B68-8516-3402-042F-17ED6F636022}"/>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9328112" y="5138668"/>
              <a:ext cx="148345" cy="148345"/>
            </a:xfrm>
            <a:prstGeom prst="rect">
              <a:avLst/>
            </a:prstGeom>
          </p:spPr>
        </p:pic>
        <p:pic>
          <p:nvPicPr>
            <p:cNvPr id="8" name="Picture 7" descr="A purple corner with black background&#10;&#10;Description automatically generated">
              <a:extLst>
                <a:ext uri="{FF2B5EF4-FFF2-40B4-BE49-F238E27FC236}">
                  <a16:creationId xmlns:a16="http://schemas.microsoft.com/office/drawing/2014/main" id="{E1904C54-8BF0-DA38-E58F-C8324D10A4F6}"/>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rot="13382876">
              <a:off x="7498277" y="2871768"/>
              <a:ext cx="388801" cy="461987"/>
            </a:xfrm>
            <a:prstGeom prst="rect">
              <a:avLst/>
            </a:prstGeom>
          </p:spPr>
        </p:pic>
        <p:pic>
          <p:nvPicPr>
            <p:cNvPr id="10" name="Picture 9" descr="A colorful circle with black background&#10;&#10;Description automatically generated">
              <a:extLst>
                <a:ext uri="{FF2B5EF4-FFF2-40B4-BE49-F238E27FC236}">
                  <a16:creationId xmlns:a16="http://schemas.microsoft.com/office/drawing/2014/main" id="{633D9C2D-A64C-E5EE-50DE-765B09E645DB}"/>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5215501" y="5054835"/>
              <a:ext cx="727147" cy="731302"/>
            </a:xfrm>
            <a:prstGeom prst="rect">
              <a:avLst/>
            </a:prstGeom>
          </p:spPr>
        </p:pic>
        <p:pic>
          <p:nvPicPr>
            <p:cNvPr id="12" name="Picture 11" descr="A black circle with white lines&#10;&#10;Description automatically generated">
              <a:extLst>
                <a:ext uri="{FF2B5EF4-FFF2-40B4-BE49-F238E27FC236}">
                  <a16:creationId xmlns:a16="http://schemas.microsoft.com/office/drawing/2014/main" id="{AD127AC0-BFEB-6071-BCDF-C5B2DE5FF560}"/>
                </a:ext>
              </a:extLst>
            </p:cNvPr>
            <p:cNvPicPr>
              <a:picLocks noChangeAspect="1"/>
            </p:cNvPicPr>
            <p:nvPr userDrawn="1"/>
          </p:nvPicPr>
          <p:blipFill>
            <a:blip r:embed="rId8">
              <a:alphaModFix amt="53000"/>
              <a:extLst>
                <a:ext uri="{28A0092B-C50C-407E-A947-70E740481C1C}">
                  <a14:useLocalDpi xmlns:a14="http://schemas.microsoft.com/office/drawing/2010/main" val="0"/>
                </a:ext>
              </a:extLst>
            </a:blip>
            <a:stretch>
              <a:fillRect/>
            </a:stretch>
          </p:blipFill>
          <p:spPr>
            <a:xfrm>
              <a:off x="5637394" y="4671435"/>
              <a:ext cx="917212" cy="945874"/>
            </a:xfrm>
            <a:prstGeom prst="rect">
              <a:avLst/>
            </a:prstGeom>
          </p:spPr>
        </p:pic>
        <p:pic>
          <p:nvPicPr>
            <p:cNvPr id="13" name="Picture 12">
              <a:extLst>
                <a:ext uri="{FF2B5EF4-FFF2-40B4-BE49-F238E27FC236}">
                  <a16:creationId xmlns:a16="http://schemas.microsoft.com/office/drawing/2014/main" id="{172E21B9-A683-D83B-1BD8-277E1767C1A3}"/>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955026" y="4115411"/>
              <a:ext cx="148345" cy="148345"/>
            </a:xfrm>
            <a:prstGeom prst="rect">
              <a:avLst/>
            </a:prstGeom>
          </p:spPr>
        </p:pic>
        <p:pic>
          <p:nvPicPr>
            <p:cNvPr id="14" name="Picture 13">
              <a:extLst>
                <a:ext uri="{FF2B5EF4-FFF2-40B4-BE49-F238E27FC236}">
                  <a16:creationId xmlns:a16="http://schemas.microsoft.com/office/drawing/2014/main" id="{4BA24C94-2E38-DDDF-1CE8-A7C956778F1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950084" y="1862068"/>
              <a:ext cx="148345" cy="148345"/>
            </a:xfrm>
            <a:prstGeom prst="rect">
              <a:avLst/>
            </a:prstGeom>
          </p:spPr>
        </p:pic>
        <p:pic>
          <p:nvPicPr>
            <p:cNvPr id="15" name="Picture 14">
              <a:extLst>
                <a:ext uri="{FF2B5EF4-FFF2-40B4-BE49-F238E27FC236}">
                  <a16:creationId xmlns:a16="http://schemas.microsoft.com/office/drawing/2014/main" id="{1BD9BD0F-0419-CAA9-4668-D8B7A2D2F8E9}"/>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697227" y="1002096"/>
              <a:ext cx="148345" cy="148345"/>
            </a:xfrm>
            <a:prstGeom prst="rect">
              <a:avLst/>
            </a:prstGeom>
          </p:spPr>
        </p:pic>
        <p:pic>
          <p:nvPicPr>
            <p:cNvPr id="16" name="Picture 15">
              <a:extLst>
                <a:ext uri="{FF2B5EF4-FFF2-40B4-BE49-F238E27FC236}">
                  <a16:creationId xmlns:a16="http://schemas.microsoft.com/office/drawing/2014/main" id="{DACA66EF-5E06-452A-AA4B-C368358B092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569569" y="5965982"/>
              <a:ext cx="148345" cy="148345"/>
            </a:xfrm>
            <a:prstGeom prst="rect">
              <a:avLst/>
            </a:prstGeom>
          </p:spPr>
        </p:pic>
      </p:grpSp>
    </p:spTree>
    <p:extLst>
      <p:ext uri="{BB962C8B-B14F-4D97-AF65-F5344CB8AC3E}">
        <p14:creationId xmlns:p14="http://schemas.microsoft.com/office/powerpoint/2010/main" val="6755186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tatement">
    <p:bg>
      <p:bgPr>
        <a:solidFill>
          <a:schemeClr val="accent1"/>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2AAB56C-0478-F90B-3F2E-699A60E5328E}"/>
              </a:ext>
            </a:extLst>
          </p:cNvPr>
          <p:cNvGrpSpPr/>
          <p:nvPr userDrawn="1"/>
        </p:nvGrpSpPr>
        <p:grpSpPr>
          <a:xfrm>
            <a:off x="2" y="-3249"/>
            <a:ext cx="12191997" cy="6741685"/>
            <a:chOff x="-2449285" y="-27841"/>
            <a:chExt cx="12191997" cy="6741685"/>
          </a:xfrm>
        </p:grpSpPr>
        <p:pic>
          <p:nvPicPr>
            <p:cNvPr id="3" name="Picture 2" descr="A white and black logo&#10;&#10;Description automatically generated">
              <a:extLst>
                <a:ext uri="{FF2B5EF4-FFF2-40B4-BE49-F238E27FC236}">
                  <a16:creationId xmlns:a16="http://schemas.microsoft.com/office/drawing/2014/main" id="{E189BC1E-5E01-7525-9B5D-004239D7C65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1577" y="6352801"/>
              <a:ext cx="358919" cy="361043"/>
            </a:xfrm>
            <a:prstGeom prst="rect">
              <a:avLst/>
            </a:prstGeom>
          </p:spPr>
        </p:pic>
        <p:pic>
          <p:nvPicPr>
            <p:cNvPr id="4" name="Picture 3" descr="A circle with a black background&#10;&#10;Description automatically generated">
              <a:extLst>
                <a:ext uri="{FF2B5EF4-FFF2-40B4-BE49-F238E27FC236}">
                  <a16:creationId xmlns:a16="http://schemas.microsoft.com/office/drawing/2014/main" id="{31AF1C6B-F820-A88D-94E4-AEB569E8E667}"/>
                </a:ext>
              </a:extLst>
            </p:cNvPr>
            <p:cNvPicPr>
              <a:picLocks noChangeAspect="1"/>
            </p:cNvPicPr>
            <p:nvPr userDrawn="1"/>
          </p:nvPicPr>
          <p:blipFill rotWithShape="1">
            <a:blip r:embed="rId3">
              <a:alphaModFix amt="62000"/>
              <a:extLst>
                <a:ext uri="{28A0092B-C50C-407E-A947-70E740481C1C}">
                  <a14:useLocalDpi xmlns:a14="http://schemas.microsoft.com/office/drawing/2010/main" val="0"/>
                </a:ext>
              </a:extLst>
            </a:blip>
            <a:srcRect t="43658" r="35328"/>
            <a:stretch/>
          </p:blipFill>
          <p:spPr>
            <a:xfrm>
              <a:off x="7915198" y="-27841"/>
              <a:ext cx="1827514" cy="1592147"/>
            </a:xfrm>
            <a:prstGeom prst="rect">
              <a:avLst/>
            </a:prstGeom>
          </p:spPr>
        </p:pic>
        <p:pic>
          <p:nvPicPr>
            <p:cNvPr id="8" name="Picture 7" descr="A black circle with white dots&#10;&#10;Description automatically generated">
              <a:extLst>
                <a:ext uri="{FF2B5EF4-FFF2-40B4-BE49-F238E27FC236}">
                  <a16:creationId xmlns:a16="http://schemas.microsoft.com/office/drawing/2014/main" id="{65E10706-4A42-20EC-2EEF-7699245979A3}"/>
                </a:ext>
              </a:extLst>
            </p:cNvPr>
            <p:cNvPicPr>
              <a:picLocks noChangeAspect="1"/>
            </p:cNvPicPr>
            <p:nvPr userDrawn="1"/>
          </p:nvPicPr>
          <p:blipFill rotWithShape="1">
            <a:blip r:embed="rId4">
              <a:alphaModFix/>
              <a:extLst>
                <a:ext uri="{28A0092B-C50C-407E-A947-70E740481C1C}">
                  <a14:useLocalDpi xmlns:a14="http://schemas.microsoft.com/office/drawing/2010/main" val="0"/>
                </a:ext>
              </a:extLst>
            </a:blip>
            <a:srcRect t="39945"/>
            <a:stretch/>
          </p:blipFill>
          <p:spPr>
            <a:xfrm>
              <a:off x="4619455" y="0"/>
              <a:ext cx="5059853" cy="3102762"/>
            </a:xfrm>
            <a:prstGeom prst="rect">
              <a:avLst/>
            </a:prstGeom>
          </p:spPr>
        </p:pic>
        <p:pic>
          <p:nvPicPr>
            <p:cNvPr id="9" name="Picture 8">
              <a:extLst>
                <a:ext uri="{FF2B5EF4-FFF2-40B4-BE49-F238E27FC236}">
                  <a16:creationId xmlns:a16="http://schemas.microsoft.com/office/drawing/2014/main" id="{761E5232-E918-56AF-8A6A-20F0DD8385FA}"/>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9328112" y="5138668"/>
              <a:ext cx="148345" cy="148345"/>
            </a:xfrm>
            <a:prstGeom prst="rect">
              <a:avLst/>
            </a:prstGeom>
          </p:spPr>
        </p:pic>
        <p:pic>
          <p:nvPicPr>
            <p:cNvPr id="11" name="Picture 10" descr="A purple corner with black background&#10;&#10;Description automatically generated">
              <a:extLst>
                <a:ext uri="{FF2B5EF4-FFF2-40B4-BE49-F238E27FC236}">
                  <a16:creationId xmlns:a16="http://schemas.microsoft.com/office/drawing/2014/main" id="{37EACA5D-90F0-38BE-CF01-BEED3A91B8B9}"/>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rot="13382876">
              <a:off x="7498277" y="2871768"/>
              <a:ext cx="388801" cy="461987"/>
            </a:xfrm>
            <a:prstGeom prst="rect">
              <a:avLst/>
            </a:prstGeom>
          </p:spPr>
        </p:pic>
        <p:pic>
          <p:nvPicPr>
            <p:cNvPr id="12" name="Picture 11" descr="A colorful circle with black background&#10;&#10;Description automatically generated">
              <a:extLst>
                <a:ext uri="{FF2B5EF4-FFF2-40B4-BE49-F238E27FC236}">
                  <a16:creationId xmlns:a16="http://schemas.microsoft.com/office/drawing/2014/main" id="{A753039B-3B57-B125-596F-B6102D3BE508}"/>
                </a:ext>
              </a:extLst>
            </p:cNvPr>
            <p:cNvPicPr>
              <a:picLocks noChangeAspect="1"/>
            </p:cNvPicPr>
            <p:nvPr userDrawn="1"/>
          </p:nvPicPr>
          <p:blipFill rotWithShape="1">
            <a:blip r:embed="rId7">
              <a:extLst>
                <a:ext uri="{28A0092B-C50C-407E-A947-70E740481C1C}">
                  <a14:useLocalDpi xmlns:a14="http://schemas.microsoft.com/office/drawing/2010/main" val="0"/>
                </a:ext>
              </a:extLst>
            </a:blip>
            <a:srcRect t="17268"/>
            <a:stretch/>
          </p:blipFill>
          <p:spPr>
            <a:xfrm rot="16200000" flipH="1">
              <a:off x="-2496887" y="4698838"/>
              <a:ext cx="727147" cy="631944"/>
            </a:xfrm>
            <a:prstGeom prst="rect">
              <a:avLst/>
            </a:prstGeom>
          </p:spPr>
        </p:pic>
        <p:pic>
          <p:nvPicPr>
            <p:cNvPr id="13" name="Picture 12" descr="A black circle with white lines&#10;&#10;Description automatically generated">
              <a:extLst>
                <a:ext uri="{FF2B5EF4-FFF2-40B4-BE49-F238E27FC236}">
                  <a16:creationId xmlns:a16="http://schemas.microsoft.com/office/drawing/2014/main" id="{F4742FCD-265F-36AE-56AF-8E07B3172A48}"/>
                </a:ext>
              </a:extLst>
            </p:cNvPr>
            <p:cNvPicPr>
              <a:picLocks noChangeAspect="1"/>
            </p:cNvPicPr>
            <p:nvPr userDrawn="1"/>
          </p:nvPicPr>
          <p:blipFill>
            <a:blip r:embed="rId8">
              <a:alphaModFix amt="53000"/>
              <a:extLst>
                <a:ext uri="{28A0092B-C50C-407E-A947-70E740481C1C}">
                  <a14:useLocalDpi xmlns:a14="http://schemas.microsoft.com/office/drawing/2010/main" val="0"/>
                </a:ext>
              </a:extLst>
            </a:blip>
            <a:stretch>
              <a:fillRect/>
            </a:stretch>
          </p:blipFill>
          <p:spPr>
            <a:xfrm flipH="1">
              <a:off x="-2124712" y="4266896"/>
              <a:ext cx="917212" cy="945874"/>
            </a:xfrm>
            <a:prstGeom prst="rect">
              <a:avLst/>
            </a:prstGeom>
          </p:spPr>
        </p:pic>
        <p:pic>
          <p:nvPicPr>
            <p:cNvPr id="14" name="Picture 13">
              <a:extLst>
                <a:ext uri="{FF2B5EF4-FFF2-40B4-BE49-F238E27FC236}">
                  <a16:creationId xmlns:a16="http://schemas.microsoft.com/office/drawing/2014/main" id="{3A3DE183-9879-88B1-A9D0-AEFB7E1EF761}"/>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955026" y="4115411"/>
              <a:ext cx="148345" cy="148345"/>
            </a:xfrm>
            <a:prstGeom prst="rect">
              <a:avLst/>
            </a:prstGeom>
          </p:spPr>
        </p:pic>
        <p:pic>
          <p:nvPicPr>
            <p:cNvPr id="15" name="Picture 14">
              <a:extLst>
                <a:ext uri="{FF2B5EF4-FFF2-40B4-BE49-F238E27FC236}">
                  <a16:creationId xmlns:a16="http://schemas.microsoft.com/office/drawing/2014/main" id="{C3054181-B0A5-42FB-4312-45754F105AD1}"/>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122173" y="1477208"/>
              <a:ext cx="148345" cy="148345"/>
            </a:xfrm>
            <a:prstGeom prst="rect">
              <a:avLst/>
            </a:prstGeom>
          </p:spPr>
        </p:pic>
        <p:pic>
          <p:nvPicPr>
            <p:cNvPr id="16" name="Picture 15">
              <a:extLst>
                <a:ext uri="{FF2B5EF4-FFF2-40B4-BE49-F238E27FC236}">
                  <a16:creationId xmlns:a16="http://schemas.microsoft.com/office/drawing/2014/main" id="{5A2F751D-640E-87B0-86CC-061DAFEEEBDA}"/>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697227" y="1002096"/>
              <a:ext cx="148345" cy="148345"/>
            </a:xfrm>
            <a:prstGeom prst="rect">
              <a:avLst/>
            </a:prstGeom>
          </p:spPr>
        </p:pic>
        <p:pic>
          <p:nvPicPr>
            <p:cNvPr id="17" name="Picture 16">
              <a:extLst>
                <a:ext uri="{FF2B5EF4-FFF2-40B4-BE49-F238E27FC236}">
                  <a16:creationId xmlns:a16="http://schemas.microsoft.com/office/drawing/2014/main" id="{CEC20AA4-3CAD-EC28-6EAB-17925A1BFBB7}"/>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00542" y="5965982"/>
              <a:ext cx="148345" cy="148345"/>
            </a:xfrm>
            <a:prstGeom prst="rect">
              <a:avLst/>
            </a:prstGeom>
          </p:spPr>
        </p:pic>
      </p:grpSp>
      <p:sp>
        <p:nvSpPr>
          <p:cNvPr id="21" name="Title 1">
            <a:extLst>
              <a:ext uri="{FF2B5EF4-FFF2-40B4-BE49-F238E27FC236}">
                <a16:creationId xmlns:a16="http://schemas.microsoft.com/office/drawing/2014/main" id="{389C3673-8B40-4D7F-B892-01A2074C52A9}"/>
              </a:ext>
            </a:extLst>
          </p:cNvPr>
          <p:cNvSpPr>
            <a:spLocks noGrp="1"/>
          </p:cNvSpPr>
          <p:nvPr userDrawn="1">
            <p:ph type="ctrTitle"/>
          </p:nvPr>
        </p:nvSpPr>
        <p:spPr>
          <a:xfrm>
            <a:off x="3823327" y="926143"/>
            <a:ext cx="4653924" cy="1466850"/>
          </a:xfrm>
        </p:spPr>
        <p:txBody>
          <a:bodyPr anchor="b" anchorCtr="0">
            <a:normAutofit/>
          </a:bodyPr>
          <a:lstStyle>
            <a:lvl1pPr algn="l">
              <a:defRPr sz="2800" b="0">
                <a:solidFill>
                  <a:schemeClr val="bg1"/>
                </a:solidFill>
              </a:defRPr>
            </a:lvl1pPr>
          </a:lstStyle>
          <a:p>
            <a:r>
              <a:rPr lang="en-US" noProof="0"/>
              <a:t>Click to edit Master title style</a:t>
            </a:r>
            <a:endParaRPr lang="en-GB" noProof="0"/>
          </a:p>
        </p:txBody>
      </p:sp>
      <p:sp>
        <p:nvSpPr>
          <p:cNvPr id="6" name="Slide Number Placeholder 5">
            <a:extLst>
              <a:ext uri="{FF2B5EF4-FFF2-40B4-BE49-F238E27FC236}">
                <a16:creationId xmlns:a16="http://schemas.microsoft.com/office/drawing/2014/main" id="{23C0D270-9644-40AF-AFE4-2A966D0EEF55}"/>
              </a:ext>
            </a:extLst>
          </p:cNvPr>
          <p:cNvSpPr>
            <a:spLocks noGrp="1"/>
          </p:cNvSpPr>
          <p:nvPr userDrawn="1">
            <p:ph type="sldNum" sz="quarter" idx="12"/>
          </p:nvPr>
        </p:nvSpPr>
        <p:spPr/>
        <p:txBody>
          <a:bodyPr anchor="t" anchorCtr="0"/>
          <a:lstStyle>
            <a:lvl1pPr>
              <a:defRPr>
                <a:solidFill>
                  <a:schemeClr val="bg1"/>
                </a:solidFill>
              </a:defRPr>
            </a:lvl1pPr>
          </a:lstStyle>
          <a:p>
            <a:fld id="{9C7DBF9D-B7B5-43C3-9D7C-E6C14AE7C451}" type="slidenum">
              <a:rPr lang="en-GB" smtClean="0"/>
              <a:pPr/>
              <a:t>‹#›</a:t>
            </a:fld>
            <a:endParaRPr lang="en-GB"/>
          </a:p>
        </p:txBody>
      </p:sp>
      <p:sp>
        <p:nvSpPr>
          <p:cNvPr id="5" name="Text Placeholder 4">
            <a:extLst>
              <a:ext uri="{FF2B5EF4-FFF2-40B4-BE49-F238E27FC236}">
                <a16:creationId xmlns:a16="http://schemas.microsoft.com/office/drawing/2014/main" id="{E1980270-CE82-4EED-A8D8-8A38FC791B70}"/>
              </a:ext>
            </a:extLst>
          </p:cNvPr>
          <p:cNvSpPr>
            <a:spLocks noGrp="1"/>
          </p:cNvSpPr>
          <p:nvPr>
            <p:ph type="body" sz="quarter" idx="13" hasCustomPrompt="1"/>
          </p:nvPr>
        </p:nvSpPr>
        <p:spPr>
          <a:xfrm>
            <a:off x="3823328" y="2709536"/>
            <a:ext cx="4653924" cy="3222321"/>
          </a:xfrm>
        </p:spPr>
        <p:txBody>
          <a:bodyPr/>
          <a:lstStyle>
            <a:lvl1pPr marL="0" indent="0">
              <a:lnSpc>
                <a:spcPct val="100000"/>
              </a:lnSpc>
              <a:buClr>
                <a:schemeClr val="bg1"/>
              </a:buClr>
              <a:buNone/>
              <a:defRPr>
                <a:solidFill>
                  <a:schemeClr val="bg1"/>
                </a:solidFill>
              </a:defRPr>
            </a:lvl1pPr>
            <a:lvl2pPr marL="457200" indent="0">
              <a:lnSpc>
                <a:spcPct val="100000"/>
              </a:lnSpc>
              <a:buClr>
                <a:schemeClr val="bg1"/>
              </a:buClr>
              <a:buNone/>
              <a:defRPr>
                <a:solidFill>
                  <a:schemeClr val="bg1"/>
                </a:solidFill>
              </a:defRPr>
            </a:lvl2pPr>
            <a:lvl3pPr marL="914400" indent="0">
              <a:lnSpc>
                <a:spcPct val="100000"/>
              </a:lnSpc>
              <a:buClr>
                <a:schemeClr val="bg1"/>
              </a:buClr>
              <a:buNone/>
              <a:defRPr>
                <a:solidFill>
                  <a:schemeClr val="bg1"/>
                </a:solidFill>
              </a:defRPr>
            </a:lvl3pPr>
            <a:lvl4pPr marL="1371600" indent="0">
              <a:lnSpc>
                <a:spcPct val="100000"/>
              </a:lnSpc>
              <a:buClr>
                <a:schemeClr val="bg1"/>
              </a:buClr>
              <a:buNone/>
              <a:defRPr>
                <a:solidFill>
                  <a:schemeClr val="bg1"/>
                </a:solidFill>
              </a:defRPr>
            </a:lvl4pPr>
            <a:lvl5pPr marL="1828800" indent="0">
              <a:lnSpc>
                <a:spcPct val="100000"/>
              </a:lnSpc>
              <a:buClr>
                <a:schemeClr val="bg1"/>
              </a:buClr>
              <a:buNone/>
              <a:defRPr>
                <a:solidFill>
                  <a:schemeClr val="bg1"/>
                </a:solidFill>
              </a:defRPr>
            </a:lvl5pPr>
          </a:lstStyle>
          <a:p>
            <a:pPr lvl="0"/>
            <a:r>
              <a:rPr lang="en-GB" noProof="0" dirty="0"/>
              <a:t>First level – Trade Gothic Next 14pt. To move between the three levels of text (and to access the bullet point below) please use the ‘Increase / Decrease List Level’ buttons on your home tab</a:t>
            </a:r>
          </a:p>
          <a:p>
            <a:pPr lvl="1"/>
            <a:r>
              <a:rPr lang="en-GB" noProof="0" dirty="0"/>
              <a:t>Second level</a:t>
            </a:r>
          </a:p>
          <a:p>
            <a:pPr lvl="2"/>
            <a:r>
              <a:rPr lang="en-GB" noProof="0" dirty="0"/>
              <a:t>Third level </a:t>
            </a:r>
          </a:p>
          <a:p>
            <a:pPr lvl="3"/>
            <a:r>
              <a:rPr lang="en-GB" noProof="0" dirty="0"/>
              <a:t>Fourth level</a:t>
            </a:r>
          </a:p>
          <a:p>
            <a:pPr lvl="4"/>
            <a:r>
              <a:rPr lang="en-GB" noProof="0" dirty="0"/>
              <a:t>Fifth level</a:t>
            </a:r>
          </a:p>
        </p:txBody>
      </p:sp>
      <p:sp>
        <p:nvSpPr>
          <p:cNvPr id="10" name="Footer Placeholder 4">
            <a:extLst>
              <a:ext uri="{FF2B5EF4-FFF2-40B4-BE49-F238E27FC236}">
                <a16:creationId xmlns:a16="http://schemas.microsoft.com/office/drawing/2014/main" id="{E8B2FF38-71D5-47CD-8F07-636B9D08496E}"/>
              </a:ext>
            </a:extLst>
          </p:cNvPr>
          <p:cNvSpPr>
            <a:spLocks noGrp="1"/>
          </p:cNvSpPr>
          <p:nvPr>
            <p:ph type="ftr" sz="quarter" idx="3"/>
          </p:nvPr>
        </p:nvSpPr>
        <p:spPr>
          <a:xfrm>
            <a:off x="1030546" y="6458516"/>
            <a:ext cx="2461260" cy="255328"/>
          </a:xfrm>
          <a:prstGeom prst="rect">
            <a:avLst/>
          </a:prstGeom>
        </p:spPr>
        <p:txBody>
          <a:bodyPr vert="horz" lIns="0" tIns="0" rIns="0" bIns="0" rtlCol="0" anchor="t" anchorCtr="0"/>
          <a:lstStyle>
            <a:lvl1pPr algn="l">
              <a:defRPr sz="700">
                <a:solidFill>
                  <a:schemeClr val="bg1"/>
                </a:solidFill>
                <a:latin typeface="Arial" panose="020B0604020202020204" pitchFamily="34" charset="0"/>
                <a:cs typeface="Arial" panose="020B0604020202020204" pitchFamily="34" charset="0"/>
              </a:defRPr>
            </a:lvl1pPr>
          </a:lstStyle>
          <a:p>
            <a:r>
              <a:rPr lang="en-GB" noProof="0"/>
              <a:t>atingi | Social Media Toolkit | 2024</a:t>
            </a:r>
          </a:p>
        </p:txBody>
      </p:sp>
    </p:spTree>
    <p:extLst>
      <p:ext uri="{BB962C8B-B14F-4D97-AF65-F5344CB8AC3E}">
        <p14:creationId xmlns:p14="http://schemas.microsoft.com/office/powerpoint/2010/main" val="11621559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Quote">
    <p:bg>
      <p:bgPr>
        <a:solidFill>
          <a:schemeClr val="accent1"/>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52FFE81E-E742-396B-7DD2-5FF1D752CF30}"/>
              </a:ext>
            </a:extLst>
          </p:cNvPr>
          <p:cNvGrpSpPr/>
          <p:nvPr userDrawn="1"/>
        </p:nvGrpSpPr>
        <p:grpSpPr>
          <a:xfrm>
            <a:off x="515938" y="0"/>
            <a:ext cx="11558022" cy="6713845"/>
            <a:chOff x="515938" y="-1"/>
            <a:chExt cx="11558022" cy="6713845"/>
          </a:xfrm>
        </p:grpSpPr>
        <p:pic>
          <p:nvPicPr>
            <p:cNvPr id="3" name="Picture 2" descr="A white and black logo&#10;&#10;Description automatically generated">
              <a:extLst>
                <a:ext uri="{FF2B5EF4-FFF2-40B4-BE49-F238E27FC236}">
                  <a16:creationId xmlns:a16="http://schemas.microsoft.com/office/drawing/2014/main" id="{F6C5A8F1-8CEE-AEBF-460A-3FE0A76F22F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15938" y="6352801"/>
              <a:ext cx="358919" cy="361043"/>
            </a:xfrm>
            <a:prstGeom prst="rect">
              <a:avLst/>
            </a:prstGeom>
          </p:spPr>
        </p:pic>
        <p:pic>
          <p:nvPicPr>
            <p:cNvPr id="4" name="Picture 3" descr="A circle with a black background&#10;&#10;Description automatically generated">
              <a:extLst>
                <a:ext uri="{FF2B5EF4-FFF2-40B4-BE49-F238E27FC236}">
                  <a16:creationId xmlns:a16="http://schemas.microsoft.com/office/drawing/2014/main" id="{410CE545-D091-C88F-4D3F-E4E2D444B3D5}"/>
                </a:ext>
              </a:extLst>
            </p:cNvPr>
            <p:cNvPicPr>
              <a:picLocks noChangeAspect="1"/>
            </p:cNvPicPr>
            <p:nvPr userDrawn="1"/>
          </p:nvPicPr>
          <p:blipFill rotWithShape="1">
            <a:blip r:embed="rId3">
              <a:alphaModFix amt="62000"/>
              <a:extLst>
                <a:ext uri="{28A0092B-C50C-407E-A947-70E740481C1C}">
                  <a14:useLocalDpi xmlns:a14="http://schemas.microsoft.com/office/drawing/2010/main" val="0"/>
                </a:ext>
              </a:extLst>
            </a:blip>
            <a:srcRect t="42734"/>
            <a:stretch/>
          </p:blipFill>
          <p:spPr>
            <a:xfrm>
              <a:off x="7887078" y="-1"/>
              <a:ext cx="2825828" cy="1618243"/>
            </a:xfrm>
            <a:prstGeom prst="rect">
              <a:avLst/>
            </a:prstGeom>
          </p:spPr>
        </p:pic>
        <p:pic>
          <p:nvPicPr>
            <p:cNvPr id="7" name="Picture 6" descr="A black circle with white dots&#10;&#10;Description automatically generated">
              <a:extLst>
                <a:ext uri="{FF2B5EF4-FFF2-40B4-BE49-F238E27FC236}">
                  <a16:creationId xmlns:a16="http://schemas.microsoft.com/office/drawing/2014/main" id="{EAB26EEA-21C5-8562-6420-EFA4CB7A87C5}"/>
                </a:ext>
              </a:extLst>
            </p:cNvPr>
            <p:cNvPicPr>
              <a:picLocks noChangeAspect="1"/>
            </p:cNvPicPr>
            <p:nvPr userDrawn="1"/>
          </p:nvPicPr>
          <p:blipFill rotWithShape="1">
            <a:blip r:embed="rId4">
              <a:alphaModFix/>
              <a:extLst>
                <a:ext uri="{28A0092B-C50C-407E-A947-70E740481C1C}">
                  <a14:useLocalDpi xmlns:a14="http://schemas.microsoft.com/office/drawing/2010/main" val="0"/>
                </a:ext>
              </a:extLst>
            </a:blip>
            <a:srcRect t="39945"/>
            <a:stretch/>
          </p:blipFill>
          <p:spPr>
            <a:xfrm>
              <a:off x="4619455" y="0"/>
              <a:ext cx="5059853" cy="3102762"/>
            </a:xfrm>
            <a:prstGeom prst="rect">
              <a:avLst/>
            </a:prstGeom>
          </p:spPr>
        </p:pic>
        <p:pic>
          <p:nvPicPr>
            <p:cNvPr id="8" name="Picture 7">
              <a:extLst>
                <a:ext uri="{FF2B5EF4-FFF2-40B4-BE49-F238E27FC236}">
                  <a16:creationId xmlns:a16="http://schemas.microsoft.com/office/drawing/2014/main" id="{4E007F8D-9BB6-7796-85E5-7544B1BC45BB}"/>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9328112" y="5138668"/>
              <a:ext cx="148345" cy="148345"/>
            </a:xfrm>
            <a:prstGeom prst="rect">
              <a:avLst/>
            </a:prstGeom>
          </p:spPr>
        </p:pic>
        <p:pic>
          <p:nvPicPr>
            <p:cNvPr id="12" name="Picture 11" descr="A purple corner with black background&#10;&#10;Description automatically generated">
              <a:extLst>
                <a:ext uri="{FF2B5EF4-FFF2-40B4-BE49-F238E27FC236}">
                  <a16:creationId xmlns:a16="http://schemas.microsoft.com/office/drawing/2014/main" id="{DCAE6487-07E2-E26D-7277-3ADBCA176B9B}"/>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rot="6680582">
              <a:off x="4370275" y="265786"/>
              <a:ext cx="388801" cy="461987"/>
            </a:xfrm>
            <a:prstGeom prst="rect">
              <a:avLst/>
            </a:prstGeom>
          </p:spPr>
        </p:pic>
        <p:pic>
          <p:nvPicPr>
            <p:cNvPr id="13" name="Picture 12" descr="A colorful circle with black background&#10;&#10;Description automatically generated">
              <a:extLst>
                <a:ext uri="{FF2B5EF4-FFF2-40B4-BE49-F238E27FC236}">
                  <a16:creationId xmlns:a16="http://schemas.microsoft.com/office/drawing/2014/main" id="{7A467D94-BF80-383C-0E75-4966460BE4D1}"/>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0734855" y="5129571"/>
              <a:ext cx="727147" cy="731302"/>
            </a:xfrm>
            <a:prstGeom prst="rect">
              <a:avLst/>
            </a:prstGeom>
          </p:spPr>
        </p:pic>
        <p:pic>
          <p:nvPicPr>
            <p:cNvPr id="14" name="Picture 13" descr="A black circle with white lines&#10;&#10;Description automatically generated">
              <a:extLst>
                <a:ext uri="{FF2B5EF4-FFF2-40B4-BE49-F238E27FC236}">
                  <a16:creationId xmlns:a16="http://schemas.microsoft.com/office/drawing/2014/main" id="{38AA38D6-2E6D-2FDF-F3CB-EE24834FDE8D}"/>
                </a:ext>
              </a:extLst>
            </p:cNvPr>
            <p:cNvPicPr>
              <a:picLocks noChangeAspect="1"/>
            </p:cNvPicPr>
            <p:nvPr userDrawn="1"/>
          </p:nvPicPr>
          <p:blipFill>
            <a:blip r:embed="rId8">
              <a:alphaModFix amt="53000"/>
              <a:extLst>
                <a:ext uri="{28A0092B-C50C-407E-A947-70E740481C1C}">
                  <a14:useLocalDpi xmlns:a14="http://schemas.microsoft.com/office/drawing/2010/main" val="0"/>
                </a:ext>
              </a:extLst>
            </a:blip>
            <a:stretch>
              <a:fillRect/>
            </a:stretch>
          </p:blipFill>
          <p:spPr>
            <a:xfrm>
              <a:off x="11156748" y="4746171"/>
              <a:ext cx="917212" cy="945874"/>
            </a:xfrm>
            <a:prstGeom prst="rect">
              <a:avLst/>
            </a:prstGeom>
          </p:spPr>
        </p:pic>
        <p:pic>
          <p:nvPicPr>
            <p:cNvPr id="16" name="Picture 15">
              <a:extLst>
                <a:ext uri="{FF2B5EF4-FFF2-40B4-BE49-F238E27FC236}">
                  <a16:creationId xmlns:a16="http://schemas.microsoft.com/office/drawing/2014/main" id="{9B8DE12B-0F54-6A51-2984-71297C293F57}"/>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950084" y="1862068"/>
              <a:ext cx="148345" cy="148345"/>
            </a:xfrm>
            <a:prstGeom prst="rect">
              <a:avLst/>
            </a:prstGeom>
          </p:spPr>
        </p:pic>
        <p:pic>
          <p:nvPicPr>
            <p:cNvPr id="17" name="Picture 16">
              <a:extLst>
                <a:ext uri="{FF2B5EF4-FFF2-40B4-BE49-F238E27FC236}">
                  <a16:creationId xmlns:a16="http://schemas.microsoft.com/office/drawing/2014/main" id="{1CE0D1E0-6E13-1355-A811-6B77E2E900E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97728" y="1014969"/>
              <a:ext cx="122599" cy="122599"/>
            </a:xfrm>
            <a:prstGeom prst="rect">
              <a:avLst/>
            </a:prstGeom>
          </p:spPr>
        </p:pic>
        <p:pic>
          <p:nvPicPr>
            <p:cNvPr id="18" name="Picture 17">
              <a:extLst>
                <a:ext uri="{FF2B5EF4-FFF2-40B4-BE49-F238E27FC236}">
                  <a16:creationId xmlns:a16="http://schemas.microsoft.com/office/drawing/2014/main" id="{2328212F-7DA7-E17D-82BA-4FDC902750B6}"/>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569569" y="5965982"/>
              <a:ext cx="148345" cy="148345"/>
            </a:xfrm>
            <a:prstGeom prst="rect">
              <a:avLst/>
            </a:prstGeom>
          </p:spPr>
        </p:pic>
      </p:grpSp>
      <p:sp>
        <p:nvSpPr>
          <p:cNvPr id="21" name="Title 1">
            <a:extLst>
              <a:ext uri="{FF2B5EF4-FFF2-40B4-BE49-F238E27FC236}">
                <a16:creationId xmlns:a16="http://schemas.microsoft.com/office/drawing/2014/main" id="{389C3673-8B40-4D7F-B892-01A2074C52A9}"/>
              </a:ext>
            </a:extLst>
          </p:cNvPr>
          <p:cNvSpPr>
            <a:spLocks noGrp="1"/>
          </p:cNvSpPr>
          <p:nvPr userDrawn="1">
            <p:ph type="ctrTitle" hasCustomPrompt="1"/>
          </p:nvPr>
        </p:nvSpPr>
        <p:spPr>
          <a:xfrm>
            <a:off x="3840121" y="1002097"/>
            <a:ext cx="4653924" cy="3820030"/>
          </a:xfrm>
        </p:spPr>
        <p:txBody>
          <a:bodyPr anchor="t" anchorCtr="0">
            <a:normAutofit/>
          </a:bodyPr>
          <a:lstStyle>
            <a:lvl1pPr algn="l">
              <a:defRPr sz="2400" b="0">
                <a:solidFill>
                  <a:schemeClr val="bg1"/>
                </a:solidFill>
              </a:defRPr>
            </a:lvl1pPr>
          </a:lstStyle>
          <a:p>
            <a:pPr lvl="0"/>
            <a:r>
              <a:rPr lang="en-GB" noProof="0" dirty="0"/>
              <a:t>All the Lorem Ipsum generators on the Internet tend to repeat predefined chunks as necessary, making this the first true generator on the Internet. It uses a dictionary of over 200 Latin words, combined with a handful of model sentence structures, to generate Lorem Ipsum which looks reasonable.“</a:t>
            </a:r>
          </a:p>
        </p:txBody>
      </p:sp>
      <p:sp>
        <p:nvSpPr>
          <p:cNvPr id="6" name="Slide Number Placeholder 5">
            <a:extLst>
              <a:ext uri="{FF2B5EF4-FFF2-40B4-BE49-F238E27FC236}">
                <a16:creationId xmlns:a16="http://schemas.microsoft.com/office/drawing/2014/main" id="{23C0D270-9644-40AF-AFE4-2A966D0EEF55}"/>
              </a:ext>
            </a:extLst>
          </p:cNvPr>
          <p:cNvSpPr>
            <a:spLocks noGrp="1"/>
          </p:cNvSpPr>
          <p:nvPr userDrawn="1">
            <p:ph type="sldNum" sz="quarter" idx="12"/>
          </p:nvPr>
        </p:nvSpPr>
        <p:spPr/>
        <p:txBody>
          <a:bodyPr anchor="t" anchorCtr="0"/>
          <a:lstStyle>
            <a:lvl1pPr>
              <a:defRPr>
                <a:solidFill>
                  <a:schemeClr val="bg1"/>
                </a:solidFill>
              </a:defRPr>
            </a:lvl1pPr>
          </a:lstStyle>
          <a:p>
            <a:fld id="{9C7DBF9D-B7B5-43C3-9D7C-E6C14AE7C451}" type="slidenum">
              <a:rPr lang="en-GB" smtClean="0"/>
              <a:pPr/>
              <a:t>‹#›</a:t>
            </a:fld>
            <a:endParaRPr lang="en-GB"/>
          </a:p>
        </p:txBody>
      </p:sp>
      <p:sp>
        <p:nvSpPr>
          <p:cNvPr id="5" name="Text Placeholder 4">
            <a:extLst>
              <a:ext uri="{FF2B5EF4-FFF2-40B4-BE49-F238E27FC236}">
                <a16:creationId xmlns:a16="http://schemas.microsoft.com/office/drawing/2014/main" id="{E1980270-CE82-4EED-A8D8-8A38FC791B70}"/>
              </a:ext>
            </a:extLst>
          </p:cNvPr>
          <p:cNvSpPr>
            <a:spLocks noGrp="1"/>
          </p:cNvSpPr>
          <p:nvPr>
            <p:ph type="body" sz="quarter" idx="13" hasCustomPrompt="1"/>
          </p:nvPr>
        </p:nvSpPr>
        <p:spPr>
          <a:xfrm>
            <a:off x="3823328" y="5029004"/>
            <a:ext cx="4653924" cy="378954"/>
          </a:xfrm>
        </p:spPr>
        <p:txBody>
          <a:bodyPr/>
          <a:lstStyle>
            <a:lvl1pPr marL="0" marR="0" indent="0" algn="l" defTabSz="914400" rtl="0" eaLnBrk="1" fontAlgn="auto" latinLnBrk="0" hangingPunct="1">
              <a:lnSpc>
                <a:spcPct val="90000"/>
              </a:lnSpc>
              <a:spcBef>
                <a:spcPts val="1000"/>
              </a:spcBef>
              <a:spcAft>
                <a:spcPts val="0"/>
              </a:spcAft>
              <a:buClr>
                <a:schemeClr val="bg1"/>
              </a:buClr>
              <a:buSzTx/>
              <a:buFont typeface="Symbol" pitchFamily="2" charset="2"/>
              <a:buNone/>
              <a:tabLst/>
              <a:defRPr>
                <a:solidFill>
                  <a:schemeClr val="bg1"/>
                </a:solidFill>
              </a:defRPr>
            </a:lvl1pPr>
            <a:lvl2pPr>
              <a:buClr>
                <a:schemeClr val="bg1"/>
              </a:buClr>
              <a:defRPr>
                <a:solidFill>
                  <a:schemeClr val="accent6"/>
                </a:solidFill>
              </a:defRPr>
            </a:lvl2pPr>
            <a:lvl3pPr>
              <a:buClr>
                <a:schemeClr val="bg1"/>
              </a:buClr>
              <a:defRPr>
                <a:solidFill>
                  <a:schemeClr val="accent6"/>
                </a:solidFill>
              </a:defRPr>
            </a:lvl3pPr>
            <a:lvl4pPr>
              <a:buClr>
                <a:schemeClr val="bg1"/>
              </a:buClr>
              <a:defRPr>
                <a:solidFill>
                  <a:schemeClr val="accent6"/>
                </a:solidFill>
              </a:defRPr>
            </a:lvl4pPr>
            <a:lvl5pPr>
              <a:buClr>
                <a:schemeClr val="bg1"/>
              </a:buClr>
              <a:defRPr>
                <a:solidFill>
                  <a:schemeClr val="accent6"/>
                </a:solidFill>
              </a:defRPr>
            </a:lvl5pPr>
          </a:lstStyle>
          <a:p>
            <a:pPr lvl="0"/>
            <a:r>
              <a:rPr lang="en-GB" noProof="0"/>
              <a:t>Click to edit Master title style</a:t>
            </a:r>
            <a:br>
              <a:rPr lang="en-GB" noProof="0"/>
            </a:br>
            <a:r>
              <a:rPr lang="en-GB" noProof="0"/>
              <a:t>Click to edit Master title style</a:t>
            </a:r>
          </a:p>
        </p:txBody>
      </p:sp>
      <p:sp>
        <p:nvSpPr>
          <p:cNvPr id="10" name="Footer Placeholder 4">
            <a:extLst>
              <a:ext uri="{FF2B5EF4-FFF2-40B4-BE49-F238E27FC236}">
                <a16:creationId xmlns:a16="http://schemas.microsoft.com/office/drawing/2014/main" id="{E8B2FF38-71D5-47CD-8F07-636B9D08496E}"/>
              </a:ext>
            </a:extLst>
          </p:cNvPr>
          <p:cNvSpPr>
            <a:spLocks noGrp="1"/>
          </p:cNvSpPr>
          <p:nvPr>
            <p:ph type="ftr" sz="quarter" idx="3"/>
          </p:nvPr>
        </p:nvSpPr>
        <p:spPr>
          <a:xfrm>
            <a:off x="976117" y="6458517"/>
            <a:ext cx="2461260" cy="255328"/>
          </a:xfrm>
          <a:prstGeom prst="rect">
            <a:avLst/>
          </a:prstGeom>
        </p:spPr>
        <p:txBody>
          <a:bodyPr vert="horz" lIns="0" tIns="0" rIns="0" bIns="0" rtlCol="0" anchor="t" anchorCtr="0"/>
          <a:lstStyle>
            <a:lvl1pPr algn="l">
              <a:defRPr sz="700">
                <a:solidFill>
                  <a:schemeClr val="bg1"/>
                </a:solidFill>
                <a:latin typeface="Arial" panose="020B0604020202020204" pitchFamily="34" charset="0"/>
                <a:cs typeface="Arial" panose="020B0604020202020204" pitchFamily="34" charset="0"/>
              </a:defRPr>
            </a:lvl1pPr>
          </a:lstStyle>
          <a:p>
            <a:r>
              <a:rPr lang="en-GB" noProof="0"/>
              <a:t>atingi | Social Media Toolkit | 2024</a:t>
            </a:r>
          </a:p>
        </p:txBody>
      </p:sp>
      <p:pic>
        <p:nvPicPr>
          <p:cNvPr id="9" name="Grafik 8">
            <a:extLst>
              <a:ext uri="{FF2B5EF4-FFF2-40B4-BE49-F238E27FC236}">
                <a16:creationId xmlns:a16="http://schemas.microsoft.com/office/drawing/2014/main" id="{0B11B069-F219-54F2-13F1-9E08251D5525}"/>
              </a:ext>
            </a:extLst>
          </p:cNvPr>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320799" y="1014970"/>
            <a:ext cx="2012557" cy="1657400"/>
          </a:xfrm>
          <a:prstGeom prst="rect">
            <a:avLst/>
          </a:prstGeom>
        </p:spPr>
      </p:pic>
      <p:sp>
        <p:nvSpPr>
          <p:cNvPr id="19" name="TextBox 18">
            <a:extLst>
              <a:ext uri="{FF2B5EF4-FFF2-40B4-BE49-F238E27FC236}">
                <a16:creationId xmlns:a16="http://schemas.microsoft.com/office/drawing/2014/main" id="{2C690D17-C513-6327-015F-18652DC5EBDC}"/>
              </a:ext>
            </a:extLst>
          </p:cNvPr>
          <p:cNvSpPr txBox="1"/>
          <p:nvPr userDrawn="1"/>
        </p:nvSpPr>
        <p:spPr>
          <a:xfrm>
            <a:off x="1774371" y="805543"/>
            <a:ext cx="0" cy="0"/>
          </a:xfrm>
          <a:prstGeom prst="rect">
            <a:avLst/>
          </a:prstGeom>
        </p:spPr>
        <p:txBody>
          <a:bodyPr vert="horz" wrap="none" lIns="0" tIns="0" rIns="0" bIns="0" numCol="1" rtlCol="0">
            <a:noAutofit/>
          </a:bodyPr>
          <a:lstStyle/>
          <a:p>
            <a:pPr marL="0" indent="0" algn="l">
              <a:spcBef>
                <a:spcPts val="1000"/>
              </a:spcBef>
              <a:buNone/>
            </a:pPr>
            <a:endParaRPr lang="en-GB" sz="1400" dirty="0" err="1">
              <a:latin typeface="+mj-lt"/>
            </a:endParaRPr>
          </a:p>
        </p:txBody>
      </p:sp>
    </p:spTree>
    <p:extLst>
      <p:ext uri="{BB962C8B-B14F-4D97-AF65-F5344CB8AC3E}">
        <p14:creationId xmlns:p14="http://schemas.microsoft.com/office/powerpoint/2010/main" val="26580497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End slide">
    <p:bg>
      <p:bgPr>
        <a:solidFill>
          <a:schemeClr val="accent1"/>
        </a:solidFill>
        <a:effectLst/>
      </p:bgPr>
    </p:bg>
    <p:spTree>
      <p:nvGrpSpPr>
        <p:cNvPr id="1" name=""/>
        <p:cNvGrpSpPr/>
        <p:nvPr/>
      </p:nvGrpSpPr>
      <p:grpSpPr>
        <a:xfrm>
          <a:off x="0" y="0"/>
          <a:ext cx="0" cy="0"/>
          <a:chOff x="0" y="0"/>
          <a:chExt cx="0" cy="0"/>
        </a:xfrm>
      </p:grpSpPr>
      <p:sp>
        <p:nvSpPr>
          <p:cNvPr id="9" name="Text Placeholder 11">
            <a:extLst>
              <a:ext uri="{FF2B5EF4-FFF2-40B4-BE49-F238E27FC236}">
                <a16:creationId xmlns:a16="http://schemas.microsoft.com/office/drawing/2014/main" id="{1B94F2FD-66C0-437A-99A9-8989CFBDB69F}"/>
              </a:ext>
            </a:extLst>
          </p:cNvPr>
          <p:cNvSpPr>
            <a:spLocks noGrp="1"/>
          </p:cNvSpPr>
          <p:nvPr>
            <p:ph type="body" sz="quarter" idx="18" hasCustomPrompt="1"/>
          </p:nvPr>
        </p:nvSpPr>
        <p:spPr>
          <a:xfrm>
            <a:off x="515938" y="3491409"/>
            <a:ext cx="2594901" cy="180589"/>
          </a:xfrm>
          <a:prstGeom prst="rect">
            <a:avLst/>
          </a:prstGeom>
        </p:spPr>
        <p:txBody>
          <a:bodyPr lIns="0" tIns="0" rIns="0" bIns="0" anchor="b"/>
          <a:lstStyle>
            <a:lvl1pPr marL="0" indent="0">
              <a:buNone/>
              <a:defRPr sz="1400" b="0" baseline="0">
                <a:solidFill>
                  <a:schemeClr val="bg1"/>
                </a:solidFill>
                <a:latin typeface="Trade Gothic Next" panose="020B0503040303020004" pitchFamily="34" charset="0"/>
                <a:ea typeface="Trade Gothic Next" panose="020B0503040303020004" pitchFamily="34" charset="0"/>
                <a:cs typeface="Arial" charset="0"/>
              </a:defRPr>
            </a:lvl1pPr>
            <a:lvl2pPr>
              <a:defRPr sz="2397">
                <a:latin typeface="Arial Hebrew" charset="-79"/>
                <a:ea typeface="Arial Hebrew" charset="-79"/>
                <a:cs typeface="Arial Hebrew" charset="-79"/>
              </a:defRPr>
            </a:lvl2pPr>
            <a:lvl3pPr>
              <a:defRPr sz="2397">
                <a:latin typeface="Arial Hebrew" charset="-79"/>
                <a:ea typeface="Arial Hebrew" charset="-79"/>
                <a:cs typeface="Arial Hebrew" charset="-79"/>
              </a:defRPr>
            </a:lvl3pPr>
            <a:lvl4pPr>
              <a:defRPr sz="2397">
                <a:latin typeface="Arial Hebrew" charset="-79"/>
                <a:ea typeface="Arial Hebrew" charset="-79"/>
                <a:cs typeface="Arial Hebrew" charset="-79"/>
              </a:defRPr>
            </a:lvl4pPr>
            <a:lvl5pPr>
              <a:defRPr sz="2397">
                <a:latin typeface="Arial Hebrew" charset="-79"/>
                <a:ea typeface="Arial Hebrew" charset="-79"/>
                <a:cs typeface="Arial Hebrew" charset="-79"/>
              </a:defRPr>
            </a:lvl5pPr>
          </a:lstStyle>
          <a:p>
            <a:pPr lvl="0"/>
            <a:r>
              <a:rPr lang="en-GB" noProof="0" dirty="0" err="1"/>
              <a:t>xx@atingi.com</a:t>
            </a:r>
            <a:endParaRPr lang="en-GB" noProof="0" dirty="0"/>
          </a:p>
        </p:txBody>
      </p:sp>
      <p:sp>
        <p:nvSpPr>
          <p:cNvPr id="11" name="Text Placeholder 11">
            <a:extLst>
              <a:ext uri="{FF2B5EF4-FFF2-40B4-BE49-F238E27FC236}">
                <a16:creationId xmlns:a16="http://schemas.microsoft.com/office/drawing/2014/main" id="{FEF96EB7-C09B-47A9-94BB-6C854D98DC0E}"/>
              </a:ext>
            </a:extLst>
          </p:cNvPr>
          <p:cNvSpPr>
            <a:spLocks noGrp="1"/>
          </p:cNvSpPr>
          <p:nvPr>
            <p:ph type="body" sz="quarter" idx="20" hasCustomPrompt="1"/>
          </p:nvPr>
        </p:nvSpPr>
        <p:spPr>
          <a:xfrm>
            <a:off x="518789" y="3184979"/>
            <a:ext cx="2927053" cy="209103"/>
          </a:xfrm>
          <a:prstGeom prst="rect">
            <a:avLst/>
          </a:prstGeom>
        </p:spPr>
        <p:txBody>
          <a:bodyPr lIns="0" tIns="0" rIns="0" bIns="0" anchor="b"/>
          <a:lstStyle>
            <a:lvl1pPr marL="0" indent="0">
              <a:buNone/>
              <a:defRPr sz="1400" b="0" baseline="0">
                <a:solidFill>
                  <a:schemeClr val="bg1"/>
                </a:solidFill>
                <a:latin typeface="Trade Gothic Next" panose="020B0503040303020004" pitchFamily="34" charset="0"/>
                <a:ea typeface="Trade Gothic Next" panose="020B0503040303020004" pitchFamily="34" charset="0"/>
                <a:cs typeface="Arial" charset="0"/>
              </a:defRPr>
            </a:lvl1pPr>
            <a:lvl2pPr>
              <a:defRPr sz="2397">
                <a:latin typeface="Arial Hebrew" charset="-79"/>
                <a:ea typeface="Arial Hebrew" charset="-79"/>
                <a:cs typeface="Arial Hebrew" charset="-79"/>
              </a:defRPr>
            </a:lvl2pPr>
            <a:lvl3pPr>
              <a:defRPr sz="2397">
                <a:latin typeface="Arial Hebrew" charset="-79"/>
                <a:ea typeface="Arial Hebrew" charset="-79"/>
                <a:cs typeface="Arial Hebrew" charset="-79"/>
              </a:defRPr>
            </a:lvl3pPr>
            <a:lvl4pPr>
              <a:defRPr sz="2397">
                <a:latin typeface="Arial Hebrew" charset="-79"/>
                <a:ea typeface="Arial Hebrew" charset="-79"/>
                <a:cs typeface="Arial Hebrew" charset="-79"/>
              </a:defRPr>
            </a:lvl4pPr>
            <a:lvl5pPr>
              <a:defRPr sz="2397">
                <a:latin typeface="Arial Hebrew" charset="-79"/>
                <a:ea typeface="Arial Hebrew" charset="-79"/>
                <a:cs typeface="Arial Hebrew" charset="-79"/>
              </a:defRPr>
            </a:lvl5pPr>
          </a:lstStyle>
          <a:p>
            <a:pPr lvl="0"/>
            <a:r>
              <a:rPr lang="en-GB" noProof="0"/>
              <a:t>Position</a:t>
            </a:r>
          </a:p>
        </p:txBody>
      </p:sp>
      <p:sp>
        <p:nvSpPr>
          <p:cNvPr id="12" name="Text Placeholder 11">
            <a:extLst>
              <a:ext uri="{FF2B5EF4-FFF2-40B4-BE49-F238E27FC236}">
                <a16:creationId xmlns:a16="http://schemas.microsoft.com/office/drawing/2014/main" id="{9D6D1AAD-7786-491D-B300-E67C7C34AC2C}"/>
              </a:ext>
            </a:extLst>
          </p:cNvPr>
          <p:cNvSpPr>
            <a:spLocks noGrp="1"/>
          </p:cNvSpPr>
          <p:nvPr>
            <p:ph type="body" sz="quarter" idx="21" hasCustomPrompt="1"/>
          </p:nvPr>
        </p:nvSpPr>
        <p:spPr>
          <a:xfrm>
            <a:off x="518789" y="2921813"/>
            <a:ext cx="2927053" cy="209103"/>
          </a:xfrm>
          <a:prstGeom prst="rect">
            <a:avLst/>
          </a:prstGeom>
        </p:spPr>
        <p:txBody>
          <a:bodyPr lIns="0" tIns="0" rIns="0" bIns="0" anchor="b"/>
          <a:lstStyle>
            <a:lvl1pPr marL="0" indent="0">
              <a:buNone/>
              <a:defRPr sz="1400" b="1" baseline="0">
                <a:solidFill>
                  <a:schemeClr val="accent2"/>
                </a:solidFill>
                <a:latin typeface="Trade Gothic Next" panose="020B0503040303020004" pitchFamily="34" charset="0"/>
                <a:ea typeface="Trade Gothic Next" panose="020B0503040303020004" pitchFamily="34" charset="0"/>
                <a:cs typeface="Arial" charset="0"/>
              </a:defRPr>
            </a:lvl1pPr>
            <a:lvl2pPr>
              <a:defRPr sz="2397">
                <a:latin typeface="Arial Hebrew" charset="-79"/>
                <a:ea typeface="Arial Hebrew" charset="-79"/>
                <a:cs typeface="Arial Hebrew" charset="-79"/>
              </a:defRPr>
            </a:lvl2pPr>
            <a:lvl3pPr>
              <a:defRPr sz="2397">
                <a:latin typeface="Arial Hebrew" charset="-79"/>
                <a:ea typeface="Arial Hebrew" charset="-79"/>
                <a:cs typeface="Arial Hebrew" charset="-79"/>
              </a:defRPr>
            </a:lvl3pPr>
            <a:lvl4pPr>
              <a:defRPr sz="2397">
                <a:latin typeface="Arial Hebrew" charset="-79"/>
                <a:ea typeface="Arial Hebrew" charset="-79"/>
                <a:cs typeface="Arial Hebrew" charset="-79"/>
              </a:defRPr>
            </a:lvl4pPr>
            <a:lvl5pPr>
              <a:defRPr sz="2397">
                <a:latin typeface="Arial Hebrew" charset="-79"/>
                <a:ea typeface="Arial Hebrew" charset="-79"/>
                <a:cs typeface="Arial Hebrew" charset="-79"/>
              </a:defRPr>
            </a:lvl5pPr>
          </a:lstStyle>
          <a:p>
            <a:pPr lvl="0"/>
            <a:r>
              <a:rPr lang="en-GB" noProof="0"/>
              <a:t>Name</a:t>
            </a:r>
          </a:p>
        </p:txBody>
      </p:sp>
      <p:sp>
        <p:nvSpPr>
          <p:cNvPr id="18" name="TextBox 17">
            <a:extLst>
              <a:ext uri="{FF2B5EF4-FFF2-40B4-BE49-F238E27FC236}">
                <a16:creationId xmlns:a16="http://schemas.microsoft.com/office/drawing/2014/main" id="{7E0F5991-31D7-4D95-A673-4B3A3C59423D}"/>
              </a:ext>
            </a:extLst>
          </p:cNvPr>
          <p:cNvSpPr txBox="1"/>
          <p:nvPr userDrawn="1"/>
        </p:nvSpPr>
        <p:spPr>
          <a:xfrm>
            <a:off x="1095731" y="6441549"/>
            <a:ext cx="2191347" cy="209103"/>
          </a:xfrm>
          <a:prstGeom prst="rect">
            <a:avLst/>
          </a:prstGeom>
        </p:spPr>
        <p:txBody>
          <a:bodyPr vert="horz" wrap="square" lIns="0" tIns="0" rIns="0" bIns="0" rtlCol="0" anchor="t" anchorCtr="0">
            <a:noAutofit/>
          </a:bodyPr>
          <a:lstStyle/>
          <a:p>
            <a:pPr algn="l"/>
            <a:r>
              <a:rPr lang="en-GB" sz="1400" noProof="0" dirty="0" err="1">
                <a:solidFill>
                  <a:schemeClr val="bg1"/>
                </a:solidFill>
                <a:latin typeface="Trade Gothic Next" panose="020B0503040303020004" pitchFamily="34" charset="0"/>
              </a:rPr>
              <a:t>atingi.org</a:t>
            </a:r>
            <a:endParaRPr lang="en-GB" sz="1400" noProof="0" dirty="0">
              <a:solidFill>
                <a:schemeClr val="bg1"/>
              </a:solidFill>
              <a:latin typeface="Trade Gothic Next" panose="020B0503040303020004" pitchFamily="34" charset="0"/>
            </a:endParaRPr>
          </a:p>
        </p:txBody>
      </p:sp>
      <p:sp>
        <p:nvSpPr>
          <p:cNvPr id="22" name="Text Placeholder 11">
            <a:extLst>
              <a:ext uri="{FF2B5EF4-FFF2-40B4-BE49-F238E27FC236}">
                <a16:creationId xmlns:a16="http://schemas.microsoft.com/office/drawing/2014/main" id="{B8C85CC9-728E-41C6-A1ED-5CCF99DEB223}"/>
              </a:ext>
            </a:extLst>
          </p:cNvPr>
          <p:cNvSpPr>
            <a:spLocks noGrp="1"/>
          </p:cNvSpPr>
          <p:nvPr>
            <p:ph type="body" sz="quarter" idx="36" hasCustomPrompt="1"/>
          </p:nvPr>
        </p:nvSpPr>
        <p:spPr>
          <a:xfrm>
            <a:off x="518789" y="2010307"/>
            <a:ext cx="6596471" cy="465347"/>
          </a:xfrm>
          <a:prstGeom prst="rect">
            <a:avLst/>
          </a:prstGeom>
        </p:spPr>
        <p:txBody>
          <a:bodyPr lIns="0" tIns="0" rIns="0" bIns="0" anchor="t" anchorCtr="0"/>
          <a:lstStyle>
            <a:lvl1pPr marL="0" indent="0">
              <a:buNone/>
              <a:defRPr sz="2800" b="0" baseline="0">
                <a:solidFill>
                  <a:schemeClr val="bg1"/>
                </a:solidFill>
                <a:latin typeface="Trade Gothic Next" panose="020B0503040303020004" pitchFamily="34" charset="0"/>
                <a:ea typeface="Trade Gothic Next" panose="020B0503040303020004" pitchFamily="34" charset="0"/>
                <a:cs typeface="Arial" charset="0"/>
              </a:defRPr>
            </a:lvl1pPr>
            <a:lvl2pPr>
              <a:defRPr sz="2397">
                <a:latin typeface="Arial Hebrew" charset="-79"/>
                <a:ea typeface="Arial Hebrew" charset="-79"/>
                <a:cs typeface="Arial Hebrew" charset="-79"/>
              </a:defRPr>
            </a:lvl2pPr>
            <a:lvl3pPr>
              <a:defRPr sz="2397">
                <a:latin typeface="Arial Hebrew" charset="-79"/>
                <a:ea typeface="Arial Hebrew" charset="-79"/>
                <a:cs typeface="Arial Hebrew" charset="-79"/>
              </a:defRPr>
            </a:lvl3pPr>
            <a:lvl4pPr>
              <a:defRPr sz="2397">
                <a:latin typeface="Arial Hebrew" charset="-79"/>
                <a:ea typeface="Arial Hebrew" charset="-79"/>
                <a:cs typeface="Arial Hebrew" charset="-79"/>
              </a:defRPr>
            </a:lvl4pPr>
            <a:lvl5pPr>
              <a:defRPr sz="2397">
                <a:latin typeface="Arial Hebrew" charset="-79"/>
                <a:ea typeface="Arial Hebrew" charset="-79"/>
                <a:cs typeface="Arial Hebrew" charset="-79"/>
              </a:defRPr>
            </a:lvl5pPr>
          </a:lstStyle>
          <a:p>
            <a:pPr lvl="0"/>
            <a:r>
              <a:rPr lang="en-GB" noProof="0" dirty="0"/>
              <a:t>Get in touch</a:t>
            </a:r>
          </a:p>
        </p:txBody>
      </p:sp>
      <p:sp>
        <p:nvSpPr>
          <p:cNvPr id="23" name="Text Placeholder 11">
            <a:extLst>
              <a:ext uri="{FF2B5EF4-FFF2-40B4-BE49-F238E27FC236}">
                <a16:creationId xmlns:a16="http://schemas.microsoft.com/office/drawing/2014/main" id="{510CD90F-47D5-4B5C-B90D-880B1755B98F}"/>
              </a:ext>
            </a:extLst>
          </p:cNvPr>
          <p:cNvSpPr>
            <a:spLocks noGrp="1"/>
          </p:cNvSpPr>
          <p:nvPr>
            <p:ph type="body" sz="quarter" idx="37" hasCustomPrompt="1"/>
          </p:nvPr>
        </p:nvSpPr>
        <p:spPr>
          <a:xfrm>
            <a:off x="4173538" y="3491409"/>
            <a:ext cx="2594901" cy="180589"/>
          </a:xfrm>
          <a:prstGeom prst="rect">
            <a:avLst/>
          </a:prstGeom>
        </p:spPr>
        <p:txBody>
          <a:bodyPr lIns="0" tIns="0" rIns="0" bIns="0" anchor="b"/>
          <a:lstStyle>
            <a:lvl1pPr marL="0" indent="0">
              <a:buNone/>
              <a:defRPr sz="1400" b="0" baseline="0">
                <a:solidFill>
                  <a:schemeClr val="bg1"/>
                </a:solidFill>
                <a:latin typeface="Trade Gothic Next" panose="020B0503040303020004" pitchFamily="34" charset="0"/>
                <a:ea typeface="Trade Gothic Next" panose="020B0503040303020004" pitchFamily="34" charset="0"/>
                <a:cs typeface="Arial" charset="0"/>
              </a:defRPr>
            </a:lvl1pPr>
            <a:lvl2pPr>
              <a:defRPr sz="2397">
                <a:latin typeface="Arial Hebrew" charset="-79"/>
                <a:ea typeface="Arial Hebrew" charset="-79"/>
                <a:cs typeface="Arial Hebrew" charset="-79"/>
              </a:defRPr>
            </a:lvl2pPr>
            <a:lvl3pPr>
              <a:defRPr sz="2397">
                <a:latin typeface="Arial Hebrew" charset="-79"/>
                <a:ea typeface="Arial Hebrew" charset="-79"/>
                <a:cs typeface="Arial Hebrew" charset="-79"/>
              </a:defRPr>
            </a:lvl3pPr>
            <a:lvl4pPr>
              <a:defRPr sz="2397">
                <a:latin typeface="Arial Hebrew" charset="-79"/>
                <a:ea typeface="Arial Hebrew" charset="-79"/>
                <a:cs typeface="Arial Hebrew" charset="-79"/>
              </a:defRPr>
            </a:lvl4pPr>
            <a:lvl5pPr>
              <a:defRPr sz="2397">
                <a:latin typeface="Arial Hebrew" charset="-79"/>
                <a:ea typeface="Arial Hebrew" charset="-79"/>
                <a:cs typeface="Arial Hebrew" charset="-79"/>
              </a:defRPr>
            </a:lvl5pPr>
          </a:lstStyle>
          <a:p>
            <a:pPr lvl="0"/>
            <a:r>
              <a:rPr lang="en-GB" noProof="0" dirty="0" err="1"/>
              <a:t>xx@atingi.com</a:t>
            </a:r>
            <a:endParaRPr lang="en-GB" noProof="0" dirty="0"/>
          </a:p>
        </p:txBody>
      </p:sp>
      <p:sp>
        <p:nvSpPr>
          <p:cNvPr id="25" name="Text Placeholder 11">
            <a:extLst>
              <a:ext uri="{FF2B5EF4-FFF2-40B4-BE49-F238E27FC236}">
                <a16:creationId xmlns:a16="http://schemas.microsoft.com/office/drawing/2014/main" id="{7BDBB595-1820-438A-8F48-54BA9DB5946F}"/>
              </a:ext>
            </a:extLst>
          </p:cNvPr>
          <p:cNvSpPr>
            <a:spLocks noGrp="1"/>
          </p:cNvSpPr>
          <p:nvPr>
            <p:ph type="body" sz="quarter" idx="39" hasCustomPrompt="1"/>
          </p:nvPr>
        </p:nvSpPr>
        <p:spPr>
          <a:xfrm>
            <a:off x="4176389" y="3184979"/>
            <a:ext cx="2927053" cy="209103"/>
          </a:xfrm>
          <a:prstGeom prst="rect">
            <a:avLst/>
          </a:prstGeom>
        </p:spPr>
        <p:txBody>
          <a:bodyPr lIns="0" tIns="0" rIns="0" bIns="0" anchor="b"/>
          <a:lstStyle>
            <a:lvl1pPr marL="0" indent="0">
              <a:buNone/>
              <a:defRPr sz="1400" b="0" baseline="0">
                <a:solidFill>
                  <a:schemeClr val="bg1"/>
                </a:solidFill>
                <a:latin typeface="Trade Gothic Next" panose="020B0503040303020004" pitchFamily="34" charset="0"/>
                <a:ea typeface="Trade Gothic Next" panose="020B0503040303020004" pitchFamily="34" charset="0"/>
                <a:cs typeface="Arial" charset="0"/>
              </a:defRPr>
            </a:lvl1pPr>
            <a:lvl2pPr>
              <a:defRPr sz="2397">
                <a:latin typeface="Arial Hebrew" charset="-79"/>
                <a:ea typeface="Arial Hebrew" charset="-79"/>
                <a:cs typeface="Arial Hebrew" charset="-79"/>
              </a:defRPr>
            </a:lvl2pPr>
            <a:lvl3pPr>
              <a:defRPr sz="2397">
                <a:latin typeface="Arial Hebrew" charset="-79"/>
                <a:ea typeface="Arial Hebrew" charset="-79"/>
                <a:cs typeface="Arial Hebrew" charset="-79"/>
              </a:defRPr>
            </a:lvl3pPr>
            <a:lvl4pPr>
              <a:defRPr sz="2397">
                <a:latin typeface="Arial Hebrew" charset="-79"/>
                <a:ea typeface="Arial Hebrew" charset="-79"/>
                <a:cs typeface="Arial Hebrew" charset="-79"/>
              </a:defRPr>
            </a:lvl4pPr>
            <a:lvl5pPr>
              <a:defRPr sz="2397">
                <a:latin typeface="Arial Hebrew" charset="-79"/>
                <a:ea typeface="Arial Hebrew" charset="-79"/>
                <a:cs typeface="Arial Hebrew" charset="-79"/>
              </a:defRPr>
            </a:lvl5pPr>
          </a:lstStyle>
          <a:p>
            <a:pPr lvl="0"/>
            <a:r>
              <a:rPr lang="en-GB" noProof="0"/>
              <a:t>Position</a:t>
            </a:r>
          </a:p>
        </p:txBody>
      </p:sp>
      <p:sp>
        <p:nvSpPr>
          <p:cNvPr id="26" name="Text Placeholder 11">
            <a:extLst>
              <a:ext uri="{FF2B5EF4-FFF2-40B4-BE49-F238E27FC236}">
                <a16:creationId xmlns:a16="http://schemas.microsoft.com/office/drawing/2014/main" id="{2C3FFDDA-7C27-4D0F-8179-93322D84A0EF}"/>
              </a:ext>
            </a:extLst>
          </p:cNvPr>
          <p:cNvSpPr>
            <a:spLocks noGrp="1"/>
          </p:cNvSpPr>
          <p:nvPr>
            <p:ph type="body" sz="quarter" idx="40" hasCustomPrompt="1"/>
          </p:nvPr>
        </p:nvSpPr>
        <p:spPr>
          <a:xfrm>
            <a:off x="4176389" y="2921813"/>
            <a:ext cx="2927053" cy="209103"/>
          </a:xfrm>
          <a:prstGeom prst="rect">
            <a:avLst/>
          </a:prstGeom>
        </p:spPr>
        <p:txBody>
          <a:bodyPr lIns="0" tIns="0" rIns="0" bIns="0" anchor="b"/>
          <a:lstStyle>
            <a:lvl1pPr marL="0" indent="0">
              <a:buNone/>
              <a:defRPr sz="1400" b="1" baseline="0">
                <a:solidFill>
                  <a:schemeClr val="accent2"/>
                </a:solidFill>
                <a:latin typeface="Trade Gothic Next" panose="020B0503040303020004" pitchFamily="34" charset="0"/>
                <a:ea typeface="Trade Gothic Next" panose="020B0503040303020004" pitchFamily="34" charset="0"/>
                <a:cs typeface="Arial" charset="0"/>
              </a:defRPr>
            </a:lvl1pPr>
            <a:lvl2pPr>
              <a:defRPr sz="2397">
                <a:latin typeface="Arial Hebrew" charset="-79"/>
                <a:ea typeface="Arial Hebrew" charset="-79"/>
                <a:cs typeface="Arial Hebrew" charset="-79"/>
              </a:defRPr>
            </a:lvl2pPr>
            <a:lvl3pPr>
              <a:defRPr sz="2397">
                <a:latin typeface="Arial Hebrew" charset="-79"/>
                <a:ea typeface="Arial Hebrew" charset="-79"/>
                <a:cs typeface="Arial Hebrew" charset="-79"/>
              </a:defRPr>
            </a:lvl3pPr>
            <a:lvl4pPr>
              <a:defRPr sz="2397">
                <a:latin typeface="Arial Hebrew" charset="-79"/>
                <a:ea typeface="Arial Hebrew" charset="-79"/>
                <a:cs typeface="Arial Hebrew" charset="-79"/>
              </a:defRPr>
            </a:lvl4pPr>
            <a:lvl5pPr>
              <a:defRPr sz="2397">
                <a:latin typeface="Arial Hebrew" charset="-79"/>
                <a:ea typeface="Arial Hebrew" charset="-79"/>
                <a:cs typeface="Arial Hebrew" charset="-79"/>
              </a:defRPr>
            </a:lvl5pPr>
          </a:lstStyle>
          <a:p>
            <a:pPr lvl="0"/>
            <a:r>
              <a:rPr lang="en-GB" noProof="0"/>
              <a:t>Name</a:t>
            </a:r>
          </a:p>
        </p:txBody>
      </p:sp>
      <p:sp>
        <p:nvSpPr>
          <p:cNvPr id="29" name="Text Placeholder 11">
            <a:extLst>
              <a:ext uri="{FF2B5EF4-FFF2-40B4-BE49-F238E27FC236}">
                <a16:creationId xmlns:a16="http://schemas.microsoft.com/office/drawing/2014/main" id="{7132E973-338D-4E8C-BBEE-87CF8F5EB6CB}"/>
              </a:ext>
            </a:extLst>
          </p:cNvPr>
          <p:cNvSpPr>
            <a:spLocks noGrp="1"/>
          </p:cNvSpPr>
          <p:nvPr>
            <p:ph type="body" sz="quarter" idx="43" hasCustomPrompt="1"/>
          </p:nvPr>
        </p:nvSpPr>
        <p:spPr>
          <a:xfrm>
            <a:off x="7831138" y="3491409"/>
            <a:ext cx="2594901" cy="180589"/>
          </a:xfrm>
          <a:prstGeom prst="rect">
            <a:avLst/>
          </a:prstGeom>
        </p:spPr>
        <p:txBody>
          <a:bodyPr lIns="0" tIns="0" rIns="0" bIns="0" anchor="b"/>
          <a:lstStyle>
            <a:lvl1pPr marL="0" indent="0">
              <a:buNone/>
              <a:defRPr sz="1400" b="0" baseline="0">
                <a:solidFill>
                  <a:schemeClr val="bg1"/>
                </a:solidFill>
                <a:latin typeface="Trade Gothic Next" panose="020B0503040303020004" pitchFamily="34" charset="0"/>
                <a:ea typeface="Trade Gothic Next" panose="020B0503040303020004" pitchFamily="34" charset="0"/>
                <a:cs typeface="Arial" charset="0"/>
              </a:defRPr>
            </a:lvl1pPr>
            <a:lvl2pPr>
              <a:defRPr sz="2397">
                <a:latin typeface="Arial Hebrew" charset="-79"/>
                <a:ea typeface="Arial Hebrew" charset="-79"/>
                <a:cs typeface="Arial Hebrew" charset="-79"/>
              </a:defRPr>
            </a:lvl2pPr>
            <a:lvl3pPr>
              <a:defRPr sz="2397">
                <a:latin typeface="Arial Hebrew" charset="-79"/>
                <a:ea typeface="Arial Hebrew" charset="-79"/>
                <a:cs typeface="Arial Hebrew" charset="-79"/>
              </a:defRPr>
            </a:lvl3pPr>
            <a:lvl4pPr>
              <a:defRPr sz="2397">
                <a:latin typeface="Arial Hebrew" charset="-79"/>
                <a:ea typeface="Arial Hebrew" charset="-79"/>
                <a:cs typeface="Arial Hebrew" charset="-79"/>
              </a:defRPr>
            </a:lvl4pPr>
            <a:lvl5pPr>
              <a:defRPr sz="2397">
                <a:latin typeface="Arial Hebrew" charset="-79"/>
                <a:ea typeface="Arial Hebrew" charset="-79"/>
                <a:cs typeface="Arial Hebrew" charset="-79"/>
              </a:defRPr>
            </a:lvl5pPr>
          </a:lstStyle>
          <a:p>
            <a:pPr lvl="0"/>
            <a:r>
              <a:rPr lang="en-GB" noProof="0" dirty="0" err="1"/>
              <a:t>xx@atingi.com</a:t>
            </a:r>
            <a:endParaRPr lang="en-GB" noProof="0" dirty="0"/>
          </a:p>
        </p:txBody>
      </p:sp>
      <p:sp>
        <p:nvSpPr>
          <p:cNvPr id="31" name="Text Placeholder 11">
            <a:extLst>
              <a:ext uri="{FF2B5EF4-FFF2-40B4-BE49-F238E27FC236}">
                <a16:creationId xmlns:a16="http://schemas.microsoft.com/office/drawing/2014/main" id="{2C1EA878-5942-4F07-9F89-94A9DFF7B42F}"/>
              </a:ext>
            </a:extLst>
          </p:cNvPr>
          <p:cNvSpPr>
            <a:spLocks noGrp="1"/>
          </p:cNvSpPr>
          <p:nvPr>
            <p:ph type="body" sz="quarter" idx="45" hasCustomPrompt="1"/>
          </p:nvPr>
        </p:nvSpPr>
        <p:spPr>
          <a:xfrm>
            <a:off x="7833989" y="3184979"/>
            <a:ext cx="2927053" cy="209103"/>
          </a:xfrm>
          <a:prstGeom prst="rect">
            <a:avLst/>
          </a:prstGeom>
        </p:spPr>
        <p:txBody>
          <a:bodyPr lIns="0" tIns="0" rIns="0" bIns="0" anchor="b"/>
          <a:lstStyle>
            <a:lvl1pPr marL="0" indent="0">
              <a:buNone/>
              <a:defRPr sz="1400" b="0" baseline="0">
                <a:solidFill>
                  <a:schemeClr val="bg1"/>
                </a:solidFill>
                <a:latin typeface="Trade Gothic Next" panose="020B0503040303020004" pitchFamily="34" charset="0"/>
                <a:ea typeface="Trade Gothic Next" panose="020B0503040303020004" pitchFamily="34" charset="0"/>
                <a:cs typeface="Arial" charset="0"/>
              </a:defRPr>
            </a:lvl1pPr>
            <a:lvl2pPr>
              <a:defRPr sz="2397">
                <a:latin typeface="Arial Hebrew" charset="-79"/>
                <a:ea typeface="Arial Hebrew" charset="-79"/>
                <a:cs typeface="Arial Hebrew" charset="-79"/>
              </a:defRPr>
            </a:lvl2pPr>
            <a:lvl3pPr>
              <a:defRPr sz="2397">
                <a:latin typeface="Arial Hebrew" charset="-79"/>
                <a:ea typeface="Arial Hebrew" charset="-79"/>
                <a:cs typeface="Arial Hebrew" charset="-79"/>
              </a:defRPr>
            </a:lvl3pPr>
            <a:lvl4pPr>
              <a:defRPr sz="2397">
                <a:latin typeface="Arial Hebrew" charset="-79"/>
                <a:ea typeface="Arial Hebrew" charset="-79"/>
                <a:cs typeface="Arial Hebrew" charset="-79"/>
              </a:defRPr>
            </a:lvl4pPr>
            <a:lvl5pPr>
              <a:defRPr sz="2397">
                <a:latin typeface="Arial Hebrew" charset="-79"/>
                <a:ea typeface="Arial Hebrew" charset="-79"/>
                <a:cs typeface="Arial Hebrew" charset="-79"/>
              </a:defRPr>
            </a:lvl5pPr>
          </a:lstStyle>
          <a:p>
            <a:pPr lvl="0"/>
            <a:r>
              <a:rPr lang="en-GB" noProof="0"/>
              <a:t>Position</a:t>
            </a:r>
          </a:p>
        </p:txBody>
      </p:sp>
      <p:sp>
        <p:nvSpPr>
          <p:cNvPr id="32" name="Text Placeholder 11">
            <a:extLst>
              <a:ext uri="{FF2B5EF4-FFF2-40B4-BE49-F238E27FC236}">
                <a16:creationId xmlns:a16="http://schemas.microsoft.com/office/drawing/2014/main" id="{757274B0-DFEC-4B4E-A2AC-B948769C8AEC}"/>
              </a:ext>
            </a:extLst>
          </p:cNvPr>
          <p:cNvSpPr>
            <a:spLocks noGrp="1"/>
          </p:cNvSpPr>
          <p:nvPr>
            <p:ph type="body" sz="quarter" idx="46" hasCustomPrompt="1"/>
          </p:nvPr>
        </p:nvSpPr>
        <p:spPr>
          <a:xfrm>
            <a:off x="7833989" y="2921813"/>
            <a:ext cx="2927053" cy="209103"/>
          </a:xfrm>
          <a:prstGeom prst="rect">
            <a:avLst/>
          </a:prstGeom>
        </p:spPr>
        <p:txBody>
          <a:bodyPr lIns="0" tIns="0" rIns="0" bIns="0" anchor="b"/>
          <a:lstStyle>
            <a:lvl1pPr marL="0" indent="0">
              <a:buNone/>
              <a:defRPr sz="1400" b="1" baseline="0">
                <a:solidFill>
                  <a:schemeClr val="accent2"/>
                </a:solidFill>
                <a:latin typeface="Trade Gothic Next" panose="020B0503040303020004" pitchFamily="34" charset="0"/>
                <a:ea typeface="Trade Gothic Next" panose="020B0503040303020004" pitchFamily="34" charset="0"/>
                <a:cs typeface="Arial" charset="0"/>
              </a:defRPr>
            </a:lvl1pPr>
            <a:lvl2pPr>
              <a:defRPr sz="2397">
                <a:latin typeface="Arial Hebrew" charset="-79"/>
                <a:ea typeface="Arial Hebrew" charset="-79"/>
                <a:cs typeface="Arial Hebrew" charset="-79"/>
              </a:defRPr>
            </a:lvl2pPr>
            <a:lvl3pPr>
              <a:defRPr sz="2397">
                <a:latin typeface="Arial Hebrew" charset="-79"/>
                <a:ea typeface="Arial Hebrew" charset="-79"/>
                <a:cs typeface="Arial Hebrew" charset="-79"/>
              </a:defRPr>
            </a:lvl3pPr>
            <a:lvl4pPr>
              <a:defRPr sz="2397">
                <a:latin typeface="Arial Hebrew" charset="-79"/>
                <a:ea typeface="Arial Hebrew" charset="-79"/>
                <a:cs typeface="Arial Hebrew" charset="-79"/>
              </a:defRPr>
            </a:lvl4pPr>
            <a:lvl5pPr>
              <a:defRPr sz="2397">
                <a:latin typeface="Arial Hebrew" charset="-79"/>
                <a:ea typeface="Arial Hebrew" charset="-79"/>
                <a:cs typeface="Arial Hebrew" charset="-79"/>
              </a:defRPr>
            </a:lvl5pPr>
          </a:lstStyle>
          <a:p>
            <a:pPr lvl="0"/>
            <a:r>
              <a:rPr lang="en-GB" noProof="0"/>
              <a:t>Name</a:t>
            </a:r>
          </a:p>
        </p:txBody>
      </p:sp>
      <p:sp>
        <p:nvSpPr>
          <p:cNvPr id="43" name="Text Placeholder 11">
            <a:extLst>
              <a:ext uri="{FF2B5EF4-FFF2-40B4-BE49-F238E27FC236}">
                <a16:creationId xmlns:a16="http://schemas.microsoft.com/office/drawing/2014/main" id="{7D64EEF0-849F-41E4-89B6-90C6DBCB1848}"/>
              </a:ext>
            </a:extLst>
          </p:cNvPr>
          <p:cNvSpPr>
            <a:spLocks noGrp="1"/>
          </p:cNvSpPr>
          <p:nvPr>
            <p:ph type="body" sz="quarter" idx="19" hasCustomPrompt="1"/>
          </p:nvPr>
        </p:nvSpPr>
        <p:spPr>
          <a:xfrm>
            <a:off x="515938" y="3720020"/>
            <a:ext cx="2594901" cy="209103"/>
          </a:xfrm>
          <a:prstGeom prst="rect">
            <a:avLst/>
          </a:prstGeom>
        </p:spPr>
        <p:txBody>
          <a:bodyPr lIns="0" tIns="0" rIns="0" bIns="0" anchor="b"/>
          <a:lstStyle>
            <a:lvl1pPr marL="0" indent="0">
              <a:buNone/>
              <a:defRPr sz="1400" b="0" baseline="0">
                <a:solidFill>
                  <a:schemeClr val="bg1"/>
                </a:solidFill>
                <a:latin typeface="Trade Gothic Next" panose="020B0503040303020004" pitchFamily="34" charset="0"/>
                <a:ea typeface="Trade Gothic Next" panose="020B0503040303020004" pitchFamily="34" charset="0"/>
                <a:cs typeface="Arial" charset="0"/>
              </a:defRPr>
            </a:lvl1pPr>
            <a:lvl2pPr>
              <a:defRPr sz="2397">
                <a:latin typeface="Arial Hebrew" charset="-79"/>
                <a:ea typeface="Arial Hebrew" charset="-79"/>
                <a:cs typeface="Arial Hebrew" charset="-79"/>
              </a:defRPr>
            </a:lvl2pPr>
            <a:lvl3pPr>
              <a:defRPr sz="2397">
                <a:latin typeface="Arial Hebrew" charset="-79"/>
                <a:ea typeface="Arial Hebrew" charset="-79"/>
                <a:cs typeface="Arial Hebrew" charset="-79"/>
              </a:defRPr>
            </a:lvl3pPr>
            <a:lvl4pPr>
              <a:defRPr sz="2397">
                <a:latin typeface="Arial Hebrew" charset="-79"/>
                <a:ea typeface="Arial Hebrew" charset="-79"/>
                <a:cs typeface="Arial Hebrew" charset="-79"/>
              </a:defRPr>
            </a:lvl4pPr>
            <a:lvl5pPr>
              <a:defRPr sz="2397">
                <a:latin typeface="Arial Hebrew" charset="-79"/>
                <a:ea typeface="Arial Hebrew" charset="-79"/>
                <a:cs typeface="Arial Hebrew" charset="-79"/>
              </a:defRPr>
            </a:lvl5pPr>
          </a:lstStyle>
          <a:p>
            <a:pPr lvl="0"/>
            <a:r>
              <a:rPr lang="en-GB" noProof="0"/>
              <a:t>+XX XXX XXXX XXXX</a:t>
            </a:r>
          </a:p>
        </p:txBody>
      </p:sp>
      <p:sp>
        <p:nvSpPr>
          <p:cNvPr id="45" name="Text Placeholder 11">
            <a:extLst>
              <a:ext uri="{FF2B5EF4-FFF2-40B4-BE49-F238E27FC236}">
                <a16:creationId xmlns:a16="http://schemas.microsoft.com/office/drawing/2014/main" id="{34307634-4D84-4433-B8BC-D426327A86C8}"/>
              </a:ext>
            </a:extLst>
          </p:cNvPr>
          <p:cNvSpPr>
            <a:spLocks noGrp="1"/>
          </p:cNvSpPr>
          <p:nvPr>
            <p:ph type="body" sz="quarter" idx="38" hasCustomPrompt="1"/>
          </p:nvPr>
        </p:nvSpPr>
        <p:spPr>
          <a:xfrm>
            <a:off x="4173538" y="3720020"/>
            <a:ext cx="2594901" cy="209103"/>
          </a:xfrm>
          <a:prstGeom prst="rect">
            <a:avLst/>
          </a:prstGeom>
        </p:spPr>
        <p:txBody>
          <a:bodyPr lIns="0" tIns="0" rIns="0" bIns="0" anchor="b"/>
          <a:lstStyle>
            <a:lvl1pPr marL="0" indent="0">
              <a:buNone/>
              <a:defRPr sz="1400" b="0" baseline="0">
                <a:solidFill>
                  <a:schemeClr val="bg1"/>
                </a:solidFill>
                <a:latin typeface="Trade Gothic Next" panose="020B0503040303020004" pitchFamily="34" charset="0"/>
                <a:ea typeface="Trade Gothic Next" panose="020B0503040303020004" pitchFamily="34" charset="0"/>
                <a:cs typeface="Arial" charset="0"/>
              </a:defRPr>
            </a:lvl1pPr>
            <a:lvl2pPr>
              <a:defRPr sz="2397">
                <a:latin typeface="Arial Hebrew" charset="-79"/>
                <a:ea typeface="Arial Hebrew" charset="-79"/>
                <a:cs typeface="Arial Hebrew" charset="-79"/>
              </a:defRPr>
            </a:lvl2pPr>
            <a:lvl3pPr>
              <a:defRPr sz="2397">
                <a:latin typeface="Arial Hebrew" charset="-79"/>
                <a:ea typeface="Arial Hebrew" charset="-79"/>
                <a:cs typeface="Arial Hebrew" charset="-79"/>
              </a:defRPr>
            </a:lvl3pPr>
            <a:lvl4pPr>
              <a:defRPr sz="2397">
                <a:latin typeface="Arial Hebrew" charset="-79"/>
                <a:ea typeface="Arial Hebrew" charset="-79"/>
                <a:cs typeface="Arial Hebrew" charset="-79"/>
              </a:defRPr>
            </a:lvl4pPr>
            <a:lvl5pPr>
              <a:defRPr sz="2397">
                <a:latin typeface="Arial Hebrew" charset="-79"/>
                <a:ea typeface="Arial Hebrew" charset="-79"/>
                <a:cs typeface="Arial Hebrew" charset="-79"/>
              </a:defRPr>
            </a:lvl5pPr>
          </a:lstStyle>
          <a:p>
            <a:pPr lvl="0"/>
            <a:r>
              <a:rPr lang="en-GB" noProof="0"/>
              <a:t>+XX XXX XXXX XXXX</a:t>
            </a:r>
          </a:p>
        </p:txBody>
      </p:sp>
      <p:sp>
        <p:nvSpPr>
          <p:cNvPr id="47" name="Text Placeholder 11">
            <a:extLst>
              <a:ext uri="{FF2B5EF4-FFF2-40B4-BE49-F238E27FC236}">
                <a16:creationId xmlns:a16="http://schemas.microsoft.com/office/drawing/2014/main" id="{83675625-F757-4CC6-9805-EC619AE45DDF}"/>
              </a:ext>
            </a:extLst>
          </p:cNvPr>
          <p:cNvSpPr>
            <a:spLocks noGrp="1"/>
          </p:cNvSpPr>
          <p:nvPr>
            <p:ph type="body" sz="quarter" idx="44" hasCustomPrompt="1"/>
          </p:nvPr>
        </p:nvSpPr>
        <p:spPr>
          <a:xfrm>
            <a:off x="7831138" y="3720020"/>
            <a:ext cx="2594901" cy="209103"/>
          </a:xfrm>
          <a:prstGeom prst="rect">
            <a:avLst/>
          </a:prstGeom>
        </p:spPr>
        <p:txBody>
          <a:bodyPr lIns="0" tIns="0" rIns="0" bIns="0" anchor="b"/>
          <a:lstStyle>
            <a:lvl1pPr marL="0" indent="0">
              <a:buNone/>
              <a:defRPr sz="1400" b="0" baseline="0">
                <a:solidFill>
                  <a:schemeClr val="bg1"/>
                </a:solidFill>
                <a:latin typeface="Trade Gothic Next" panose="020B0503040303020004" pitchFamily="34" charset="0"/>
                <a:ea typeface="Trade Gothic Next" panose="020B0503040303020004" pitchFamily="34" charset="0"/>
                <a:cs typeface="Arial" charset="0"/>
              </a:defRPr>
            </a:lvl1pPr>
            <a:lvl2pPr>
              <a:defRPr sz="2397">
                <a:latin typeface="Arial Hebrew" charset="-79"/>
                <a:ea typeface="Arial Hebrew" charset="-79"/>
                <a:cs typeface="Arial Hebrew" charset="-79"/>
              </a:defRPr>
            </a:lvl2pPr>
            <a:lvl3pPr>
              <a:defRPr sz="2397">
                <a:latin typeface="Arial Hebrew" charset="-79"/>
                <a:ea typeface="Arial Hebrew" charset="-79"/>
                <a:cs typeface="Arial Hebrew" charset="-79"/>
              </a:defRPr>
            </a:lvl3pPr>
            <a:lvl4pPr>
              <a:defRPr sz="2397">
                <a:latin typeface="Arial Hebrew" charset="-79"/>
                <a:ea typeface="Arial Hebrew" charset="-79"/>
                <a:cs typeface="Arial Hebrew" charset="-79"/>
              </a:defRPr>
            </a:lvl4pPr>
            <a:lvl5pPr>
              <a:defRPr sz="2397">
                <a:latin typeface="Arial Hebrew" charset="-79"/>
                <a:ea typeface="Arial Hebrew" charset="-79"/>
                <a:cs typeface="Arial Hebrew" charset="-79"/>
              </a:defRPr>
            </a:lvl5pPr>
          </a:lstStyle>
          <a:p>
            <a:pPr lvl="0"/>
            <a:r>
              <a:rPr lang="en-GB" noProof="0"/>
              <a:t>+XX XXX XXXX XXXX</a:t>
            </a:r>
          </a:p>
        </p:txBody>
      </p:sp>
      <p:pic>
        <p:nvPicPr>
          <p:cNvPr id="2" name="Picture 1" descr="A white and black logo&#10;&#10;Description automatically generated">
            <a:extLst>
              <a:ext uri="{FF2B5EF4-FFF2-40B4-BE49-F238E27FC236}">
                <a16:creationId xmlns:a16="http://schemas.microsoft.com/office/drawing/2014/main" id="{32F743F4-7499-DB6F-2085-2559710376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15938" y="6365580"/>
            <a:ext cx="358919" cy="361043"/>
          </a:xfrm>
          <a:prstGeom prst="rect">
            <a:avLst/>
          </a:prstGeom>
        </p:spPr>
      </p:pic>
      <p:grpSp>
        <p:nvGrpSpPr>
          <p:cNvPr id="3" name="Group 2">
            <a:extLst>
              <a:ext uri="{FF2B5EF4-FFF2-40B4-BE49-F238E27FC236}">
                <a16:creationId xmlns:a16="http://schemas.microsoft.com/office/drawing/2014/main" id="{0DDD0D4F-E2F0-1DBB-2C42-9460C82CFB05}"/>
              </a:ext>
            </a:extLst>
          </p:cNvPr>
          <p:cNvGrpSpPr/>
          <p:nvPr userDrawn="1"/>
        </p:nvGrpSpPr>
        <p:grpSpPr>
          <a:xfrm>
            <a:off x="2" y="-3249"/>
            <a:ext cx="12191997" cy="6142168"/>
            <a:chOff x="-2449285" y="-27841"/>
            <a:chExt cx="12191997" cy="6142168"/>
          </a:xfrm>
        </p:grpSpPr>
        <p:pic>
          <p:nvPicPr>
            <p:cNvPr id="5" name="Picture 4" descr="A circle with a black background&#10;&#10;Description automatically generated">
              <a:extLst>
                <a:ext uri="{FF2B5EF4-FFF2-40B4-BE49-F238E27FC236}">
                  <a16:creationId xmlns:a16="http://schemas.microsoft.com/office/drawing/2014/main" id="{B35E566C-6A37-D210-DC7C-6E30BC750193}"/>
                </a:ext>
              </a:extLst>
            </p:cNvPr>
            <p:cNvPicPr>
              <a:picLocks noChangeAspect="1"/>
            </p:cNvPicPr>
            <p:nvPr userDrawn="1"/>
          </p:nvPicPr>
          <p:blipFill rotWithShape="1">
            <a:blip r:embed="rId3">
              <a:alphaModFix amt="62000"/>
              <a:extLst>
                <a:ext uri="{28A0092B-C50C-407E-A947-70E740481C1C}">
                  <a14:useLocalDpi xmlns:a14="http://schemas.microsoft.com/office/drawing/2010/main" val="0"/>
                </a:ext>
              </a:extLst>
            </a:blip>
            <a:srcRect t="43658" r="35328"/>
            <a:stretch/>
          </p:blipFill>
          <p:spPr>
            <a:xfrm>
              <a:off x="7915198" y="-27841"/>
              <a:ext cx="1827514" cy="1592147"/>
            </a:xfrm>
            <a:prstGeom prst="rect">
              <a:avLst/>
            </a:prstGeom>
          </p:spPr>
        </p:pic>
        <p:pic>
          <p:nvPicPr>
            <p:cNvPr id="6" name="Picture 5" descr="A black circle with white dots&#10;&#10;Description automatically generated">
              <a:extLst>
                <a:ext uri="{FF2B5EF4-FFF2-40B4-BE49-F238E27FC236}">
                  <a16:creationId xmlns:a16="http://schemas.microsoft.com/office/drawing/2014/main" id="{3B99DC08-83E2-8624-DD89-CA0DE71B2417}"/>
                </a:ext>
              </a:extLst>
            </p:cNvPr>
            <p:cNvPicPr>
              <a:picLocks noChangeAspect="1"/>
            </p:cNvPicPr>
            <p:nvPr userDrawn="1"/>
          </p:nvPicPr>
          <p:blipFill rotWithShape="1">
            <a:blip r:embed="rId4">
              <a:alphaModFix/>
              <a:extLst>
                <a:ext uri="{28A0092B-C50C-407E-A947-70E740481C1C}">
                  <a14:useLocalDpi xmlns:a14="http://schemas.microsoft.com/office/drawing/2010/main" val="0"/>
                </a:ext>
              </a:extLst>
            </a:blip>
            <a:srcRect t="39945"/>
            <a:stretch/>
          </p:blipFill>
          <p:spPr>
            <a:xfrm>
              <a:off x="4619455" y="0"/>
              <a:ext cx="5059853" cy="3102762"/>
            </a:xfrm>
            <a:prstGeom prst="rect">
              <a:avLst/>
            </a:prstGeom>
          </p:spPr>
        </p:pic>
        <p:pic>
          <p:nvPicPr>
            <p:cNvPr id="7" name="Picture 6">
              <a:extLst>
                <a:ext uri="{FF2B5EF4-FFF2-40B4-BE49-F238E27FC236}">
                  <a16:creationId xmlns:a16="http://schemas.microsoft.com/office/drawing/2014/main" id="{10BB20A1-8A4C-7C92-376A-4C955C8B92DB}"/>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9328112" y="5138668"/>
              <a:ext cx="148345" cy="148345"/>
            </a:xfrm>
            <a:prstGeom prst="rect">
              <a:avLst/>
            </a:prstGeom>
          </p:spPr>
        </p:pic>
        <p:pic>
          <p:nvPicPr>
            <p:cNvPr id="8" name="Picture 7" descr="A purple corner with black background&#10;&#10;Description automatically generated">
              <a:extLst>
                <a:ext uri="{FF2B5EF4-FFF2-40B4-BE49-F238E27FC236}">
                  <a16:creationId xmlns:a16="http://schemas.microsoft.com/office/drawing/2014/main" id="{028926F5-835E-D197-F8B3-465E8AA90C31}"/>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rot="13382876">
              <a:off x="7498277" y="2871768"/>
              <a:ext cx="388801" cy="461987"/>
            </a:xfrm>
            <a:prstGeom prst="rect">
              <a:avLst/>
            </a:prstGeom>
          </p:spPr>
        </p:pic>
        <p:pic>
          <p:nvPicPr>
            <p:cNvPr id="10" name="Picture 9" descr="A colorful circle with black background&#10;&#10;Description automatically generated">
              <a:extLst>
                <a:ext uri="{FF2B5EF4-FFF2-40B4-BE49-F238E27FC236}">
                  <a16:creationId xmlns:a16="http://schemas.microsoft.com/office/drawing/2014/main" id="{72BD446F-1E6E-6FFA-DEB6-1CA1B77A82D4}"/>
                </a:ext>
              </a:extLst>
            </p:cNvPr>
            <p:cNvPicPr>
              <a:picLocks noChangeAspect="1"/>
            </p:cNvPicPr>
            <p:nvPr userDrawn="1"/>
          </p:nvPicPr>
          <p:blipFill rotWithShape="1">
            <a:blip r:embed="rId7">
              <a:extLst>
                <a:ext uri="{28A0092B-C50C-407E-A947-70E740481C1C}">
                  <a14:useLocalDpi xmlns:a14="http://schemas.microsoft.com/office/drawing/2010/main" val="0"/>
                </a:ext>
              </a:extLst>
            </a:blip>
            <a:srcRect t="17268"/>
            <a:stretch/>
          </p:blipFill>
          <p:spPr>
            <a:xfrm rot="16200000" flipH="1">
              <a:off x="-2496887" y="4698838"/>
              <a:ext cx="727147" cy="631944"/>
            </a:xfrm>
            <a:prstGeom prst="rect">
              <a:avLst/>
            </a:prstGeom>
          </p:spPr>
        </p:pic>
        <p:pic>
          <p:nvPicPr>
            <p:cNvPr id="13" name="Picture 12" descr="A black circle with white lines&#10;&#10;Description automatically generated">
              <a:extLst>
                <a:ext uri="{FF2B5EF4-FFF2-40B4-BE49-F238E27FC236}">
                  <a16:creationId xmlns:a16="http://schemas.microsoft.com/office/drawing/2014/main" id="{3618A2A9-47A6-A8D6-1C1F-04036C16A91A}"/>
                </a:ext>
              </a:extLst>
            </p:cNvPr>
            <p:cNvPicPr>
              <a:picLocks noChangeAspect="1"/>
            </p:cNvPicPr>
            <p:nvPr userDrawn="1"/>
          </p:nvPicPr>
          <p:blipFill>
            <a:blip r:embed="rId8">
              <a:alphaModFix amt="53000"/>
              <a:extLst>
                <a:ext uri="{28A0092B-C50C-407E-A947-70E740481C1C}">
                  <a14:useLocalDpi xmlns:a14="http://schemas.microsoft.com/office/drawing/2010/main" val="0"/>
                </a:ext>
              </a:extLst>
            </a:blip>
            <a:stretch>
              <a:fillRect/>
            </a:stretch>
          </p:blipFill>
          <p:spPr>
            <a:xfrm flipH="1">
              <a:off x="-2124712" y="4266896"/>
              <a:ext cx="917212" cy="945874"/>
            </a:xfrm>
            <a:prstGeom prst="rect">
              <a:avLst/>
            </a:prstGeom>
          </p:spPr>
        </p:pic>
        <p:pic>
          <p:nvPicPr>
            <p:cNvPr id="14" name="Picture 13">
              <a:extLst>
                <a:ext uri="{FF2B5EF4-FFF2-40B4-BE49-F238E27FC236}">
                  <a16:creationId xmlns:a16="http://schemas.microsoft.com/office/drawing/2014/main" id="{07573511-9058-7486-BEC5-F55B35DE2AFE}"/>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955026" y="4115411"/>
              <a:ext cx="148345" cy="148345"/>
            </a:xfrm>
            <a:prstGeom prst="rect">
              <a:avLst/>
            </a:prstGeom>
          </p:spPr>
        </p:pic>
        <p:pic>
          <p:nvPicPr>
            <p:cNvPr id="15" name="Picture 14">
              <a:extLst>
                <a:ext uri="{FF2B5EF4-FFF2-40B4-BE49-F238E27FC236}">
                  <a16:creationId xmlns:a16="http://schemas.microsoft.com/office/drawing/2014/main" id="{07ACB6CA-DDC6-DC69-13E3-C58FEA46351B}"/>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122173" y="1477208"/>
              <a:ext cx="148345" cy="148345"/>
            </a:xfrm>
            <a:prstGeom prst="rect">
              <a:avLst/>
            </a:prstGeom>
          </p:spPr>
        </p:pic>
        <p:pic>
          <p:nvPicPr>
            <p:cNvPr id="16" name="Picture 15">
              <a:extLst>
                <a:ext uri="{FF2B5EF4-FFF2-40B4-BE49-F238E27FC236}">
                  <a16:creationId xmlns:a16="http://schemas.microsoft.com/office/drawing/2014/main" id="{91494086-76EE-08B3-4445-A889256EC7C1}"/>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697227" y="1002096"/>
              <a:ext cx="148345" cy="148345"/>
            </a:xfrm>
            <a:prstGeom prst="rect">
              <a:avLst/>
            </a:prstGeom>
          </p:spPr>
        </p:pic>
        <p:pic>
          <p:nvPicPr>
            <p:cNvPr id="17" name="Picture 16">
              <a:extLst>
                <a:ext uri="{FF2B5EF4-FFF2-40B4-BE49-F238E27FC236}">
                  <a16:creationId xmlns:a16="http://schemas.microsoft.com/office/drawing/2014/main" id="{18ACDE22-0437-FA9A-D857-ED01BA864B6C}"/>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00542" y="5965982"/>
              <a:ext cx="148345" cy="148345"/>
            </a:xfrm>
            <a:prstGeom prst="rect">
              <a:avLst/>
            </a:prstGeom>
          </p:spPr>
        </p:pic>
      </p:grpSp>
    </p:spTree>
    <p:extLst>
      <p:ext uri="{BB962C8B-B14F-4D97-AF65-F5344CB8AC3E}">
        <p14:creationId xmlns:p14="http://schemas.microsoft.com/office/powerpoint/2010/main" val="13693312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Facebook">
    <p:spTree>
      <p:nvGrpSpPr>
        <p:cNvPr id="1" name=""/>
        <p:cNvGrpSpPr/>
        <p:nvPr/>
      </p:nvGrpSpPr>
      <p:grpSpPr>
        <a:xfrm>
          <a:off x="0" y="0"/>
          <a:ext cx="0" cy="0"/>
          <a:chOff x="0" y="0"/>
          <a:chExt cx="0" cy="0"/>
        </a:xfrm>
      </p:grpSpPr>
      <p:grpSp>
        <p:nvGrpSpPr>
          <p:cNvPr id="68" name="Group 67">
            <a:extLst>
              <a:ext uri="{FF2B5EF4-FFF2-40B4-BE49-F238E27FC236}">
                <a16:creationId xmlns:a16="http://schemas.microsoft.com/office/drawing/2014/main" id="{3AAAE1E8-C30C-2D99-55BC-84E84FEC47A8}"/>
              </a:ext>
            </a:extLst>
          </p:cNvPr>
          <p:cNvGrpSpPr/>
          <p:nvPr userDrawn="1"/>
        </p:nvGrpSpPr>
        <p:grpSpPr>
          <a:xfrm>
            <a:off x="0" y="0"/>
            <a:ext cx="2620946" cy="5556020"/>
            <a:chOff x="-14625" y="-1"/>
            <a:chExt cx="2620946" cy="5556020"/>
          </a:xfrm>
        </p:grpSpPr>
        <p:pic>
          <p:nvPicPr>
            <p:cNvPr id="65" name="Picture 64" descr="A colorful circle with black background&#10;&#10;Description automatically generated">
              <a:extLst>
                <a:ext uri="{FF2B5EF4-FFF2-40B4-BE49-F238E27FC236}">
                  <a16:creationId xmlns:a16="http://schemas.microsoft.com/office/drawing/2014/main" id="{011785A1-99B0-3C5E-EFA3-9CD5B07D1EDE}"/>
                </a:ext>
              </a:extLst>
            </p:cNvPr>
            <p:cNvPicPr>
              <a:picLocks noChangeAspect="1"/>
            </p:cNvPicPr>
            <p:nvPr userDrawn="1"/>
          </p:nvPicPr>
          <p:blipFill>
            <a:blip r:embed="rId2">
              <a:alphaModFix amt="12000"/>
              <a:extLst>
                <a:ext uri="{28A0092B-C50C-407E-A947-70E740481C1C}">
                  <a14:useLocalDpi xmlns:a14="http://schemas.microsoft.com/office/drawing/2010/main" val="0"/>
                </a:ext>
              </a:extLst>
            </a:blip>
            <a:stretch>
              <a:fillRect/>
            </a:stretch>
          </p:blipFill>
          <p:spPr>
            <a:xfrm rot="17716688">
              <a:off x="354084" y="4760001"/>
              <a:ext cx="793750" cy="798286"/>
            </a:xfrm>
            <a:prstGeom prst="rect">
              <a:avLst/>
            </a:prstGeom>
          </p:spPr>
        </p:pic>
        <p:pic>
          <p:nvPicPr>
            <p:cNvPr id="59" name="Picture 58" descr="A circle with a black background&#10;&#10;Description automatically generated">
              <a:extLst>
                <a:ext uri="{FF2B5EF4-FFF2-40B4-BE49-F238E27FC236}">
                  <a16:creationId xmlns:a16="http://schemas.microsoft.com/office/drawing/2014/main" id="{E7F8E91C-EF13-2BF6-F329-622F18FBE052}"/>
                </a:ext>
              </a:extLst>
            </p:cNvPr>
            <p:cNvPicPr>
              <a:picLocks noChangeAspect="1"/>
            </p:cNvPicPr>
            <p:nvPr userDrawn="1"/>
          </p:nvPicPr>
          <p:blipFill rotWithShape="1">
            <a:blip r:embed="rId3">
              <a:alphaModFix amt="10000"/>
              <a:extLst>
                <a:ext uri="{28A0092B-C50C-407E-A947-70E740481C1C}">
                  <a14:useLocalDpi xmlns:a14="http://schemas.microsoft.com/office/drawing/2010/main" val="0"/>
                </a:ext>
              </a:extLst>
            </a:blip>
            <a:srcRect l="12787" t="6346"/>
            <a:stretch/>
          </p:blipFill>
          <p:spPr>
            <a:xfrm>
              <a:off x="-13942" y="0"/>
              <a:ext cx="2620263" cy="2813786"/>
            </a:xfrm>
            <a:prstGeom prst="rect">
              <a:avLst/>
            </a:prstGeom>
          </p:spPr>
        </p:pic>
        <p:pic>
          <p:nvPicPr>
            <p:cNvPr id="61" name="Picture 60" descr="A black circle with blue lines&#10;&#10;Description automatically generated">
              <a:extLst>
                <a:ext uri="{FF2B5EF4-FFF2-40B4-BE49-F238E27FC236}">
                  <a16:creationId xmlns:a16="http://schemas.microsoft.com/office/drawing/2014/main" id="{E029D0E0-958D-0423-3526-A06562BD1C96}"/>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68522" t="4717"/>
            <a:stretch/>
          </p:blipFill>
          <p:spPr>
            <a:xfrm>
              <a:off x="-14625" y="-1"/>
              <a:ext cx="1492270" cy="4612295"/>
            </a:xfrm>
            <a:prstGeom prst="rect">
              <a:avLst/>
            </a:prstGeom>
          </p:spPr>
        </p:pic>
        <p:pic>
          <p:nvPicPr>
            <p:cNvPr id="63" name="Picture 62" descr="A purple corner with black background&#10;&#10;Description automatically generated">
              <a:extLst>
                <a:ext uri="{FF2B5EF4-FFF2-40B4-BE49-F238E27FC236}">
                  <a16:creationId xmlns:a16="http://schemas.microsoft.com/office/drawing/2014/main" id="{1489B39E-6FAD-F87C-0584-72B590B01A3E}"/>
                </a:ext>
              </a:extLst>
            </p:cNvPr>
            <p:cNvPicPr>
              <a:picLocks noChangeAspect="1"/>
            </p:cNvPicPr>
            <p:nvPr userDrawn="1"/>
          </p:nvPicPr>
          <p:blipFill>
            <a:blip r:embed="rId5">
              <a:alphaModFix amt="19000"/>
              <a:extLst>
                <a:ext uri="{28A0092B-C50C-407E-A947-70E740481C1C}">
                  <a14:useLocalDpi xmlns:a14="http://schemas.microsoft.com/office/drawing/2010/main" val="0"/>
                </a:ext>
              </a:extLst>
            </a:blip>
            <a:stretch>
              <a:fillRect/>
            </a:stretch>
          </p:blipFill>
          <p:spPr>
            <a:xfrm>
              <a:off x="122401" y="4071428"/>
              <a:ext cx="356870" cy="424046"/>
            </a:xfrm>
            <a:prstGeom prst="rect">
              <a:avLst/>
            </a:prstGeom>
          </p:spPr>
        </p:pic>
        <p:pic>
          <p:nvPicPr>
            <p:cNvPr id="67" name="Picture 66">
              <a:extLst>
                <a:ext uri="{FF2B5EF4-FFF2-40B4-BE49-F238E27FC236}">
                  <a16:creationId xmlns:a16="http://schemas.microsoft.com/office/drawing/2014/main" id="{68184AF7-CCA1-97C0-A9F7-F339B6FBB9ED}"/>
                </a:ext>
              </a:extLst>
            </p:cNvPr>
            <p:cNvPicPr>
              <a:picLocks noChangeAspect="1"/>
            </p:cNvPicPr>
            <p:nvPr userDrawn="1"/>
          </p:nvPicPr>
          <p:blipFill>
            <a:blip r:embed="rId6">
              <a:alphaModFix amt="14000"/>
              <a:extLst>
                <a:ext uri="{28A0092B-C50C-407E-A947-70E740481C1C}">
                  <a14:useLocalDpi xmlns:a14="http://schemas.microsoft.com/office/drawing/2010/main" val="0"/>
                </a:ext>
              </a:extLst>
            </a:blip>
            <a:stretch>
              <a:fillRect/>
            </a:stretch>
          </p:blipFill>
          <p:spPr>
            <a:xfrm>
              <a:off x="224457" y="2948775"/>
              <a:ext cx="197868" cy="197868"/>
            </a:xfrm>
            <a:prstGeom prst="rect">
              <a:avLst/>
            </a:prstGeom>
          </p:spPr>
        </p:pic>
      </p:grpSp>
      <p:sp>
        <p:nvSpPr>
          <p:cNvPr id="28" name="Rounded Rectangle 27">
            <a:extLst>
              <a:ext uri="{FF2B5EF4-FFF2-40B4-BE49-F238E27FC236}">
                <a16:creationId xmlns:a16="http://schemas.microsoft.com/office/drawing/2014/main" id="{55AC632A-C4E6-EED9-6F14-F708FBC129D5}"/>
              </a:ext>
            </a:extLst>
          </p:cNvPr>
          <p:cNvSpPr/>
          <p:nvPr userDrawn="1"/>
        </p:nvSpPr>
        <p:spPr>
          <a:xfrm>
            <a:off x="6992378" y="339637"/>
            <a:ext cx="1816544" cy="363488"/>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ounded Rectangle 33">
            <a:extLst>
              <a:ext uri="{FF2B5EF4-FFF2-40B4-BE49-F238E27FC236}">
                <a16:creationId xmlns:a16="http://schemas.microsoft.com/office/drawing/2014/main" id="{6EA0FDA5-3F30-7740-3E57-20AE5276E23E}"/>
              </a:ext>
            </a:extLst>
          </p:cNvPr>
          <p:cNvSpPr/>
          <p:nvPr userDrawn="1"/>
        </p:nvSpPr>
        <p:spPr>
          <a:xfrm>
            <a:off x="9623250" y="339637"/>
            <a:ext cx="2298192" cy="363488"/>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ounded Rectangle 48">
            <a:extLst>
              <a:ext uri="{FF2B5EF4-FFF2-40B4-BE49-F238E27FC236}">
                <a16:creationId xmlns:a16="http://schemas.microsoft.com/office/drawing/2014/main" id="{4CE69182-FF71-B1A6-DB5E-6F4FF933E67E}"/>
              </a:ext>
            </a:extLst>
          </p:cNvPr>
          <p:cNvSpPr/>
          <p:nvPr userDrawn="1"/>
        </p:nvSpPr>
        <p:spPr>
          <a:xfrm>
            <a:off x="9623250" y="912661"/>
            <a:ext cx="2298192" cy="363488"/>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ounded Rectangle 52">
            <a:extLst>
              <a:ext uri="{FF2B5EF4-FFF2-40B4-BE49-F238E27FC236}">
                <a16:creationId xmlns:a16="http://schemas.microsoft.com/office/drawing/2014/main" id="{A0FCD5EF-ABB7-951F-DC8F-16C82B898999}"/>
              </a:ext>
            </a:extLst>
          </p:cNvPr>
          <p:cNvSpPr/>
          <p:nvPr userDrawn="1"/>
        </p:nvSpPr>
        <p:spPr>
          <a:xfrm>
            <a:off x="9623250" y="1461301"/>
            <a:ext cx="2298192" cy="363488"/>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ounded Rectangle 20">
            <a:extLst>
              <a:ext uri="{FF2B5EF4-FFF2-40B4-BE49-F238E27FC236}">
                <a16:creationId xmlns:a16="http://schemas.microsoft.com/office/drawing/2014/main" id="{8886E23B-A0FF-2411-AB59-C2DF7BBA5CE4}"/>
              </a:ext>
            </a:extLst>
          </p:cNvPr>
          <p:cNvSpPr/>
          <p:nvPr userDrawn="1"/>
        </p:nvSpPr>
        <p:spPr>
          <a:xfrm>
            <a:off x="838200" y="936000"/>
            <a:ext cx="7970722" cy="36720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ounded Rectangle 45">
            <a:extLst>
              <a:ext uri="{FF2B5EF4-FFF2-40B4-BE49-F238E27FC236}">
                <a16:creationId xmlns:a16="http://schemas.microsoft.com/office/drawing/2014/main" id="{144D20D5-0357-8E35-AE45-0FE5108AF2A7}"/>
              </a:ext>
            </a:extLst>
          </p:cNvPr>
          <p:cNvSpPr/>
          <p:nvPr userDrawn="1"/>
        </p:nvSpPr>
        <p:spPr>
          <a:xfrm>
            <a:off x="838200" y="1472448"/>
            <a:ext cx="7970722" cy="78291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ounded Rectangle 42">
            <a:extLst>
              <a:ext uri="{FF2B5EF4-FFF2-40B4-BE49-F238E27FC236}">
                <a16:creationId xmlns:a16="http://schemas.microsoft.com/office/drawing/2014/main" id="{615C4D8C-12B9-0CF8-990C-76807A23468B}"/>
              </a:ext>
            </a:extLst>
          </p:cNvPr>
          <p:cNvSpPr/>
          <p:nvPr userDrawn="1"/>
        </p:nvSpPr>
        <p:spPr>
          <a:xfrm>
            <a:off x="750960" y="2448118"/>
            <a:ext cx="5162160" cy="3229198"/>
          </a:xfrm>
          <a:prstGeom prst="roundRect">
            <a:avLst>
              <a:gd name="adj" fmla="val 7228"/>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t" anchorCtr="0"/>
          <a:lstStyle/>
          <a:p>
            <a:pPr algn="l"/>
            <a:endParaRPr lang="en-GB" sz="1400" err="1">
              <a:solidFill>
                <a:schemeClr val="bg1"/>
              </a:solidFill>
              <a:latin typeface="+mj-lt"/>
            </a:endParaRPr>
          </a:p>
        </p:txBody>
      </p:sp>
      <p:grpSp>
        <p:nvGrpSpPr>
          <p:cNvPr id="24" name="Graphic 14">
            <a:extLst>
              <a:ext uri="{FF2B5EF4-FFF2-40B4-BE49-F238E27FC236}">
                <a16:creationId xmlns:a16="http://schemas.microsoft.com/office/drawing/2014/main" id="{A66C5B19-7F7A-1989-4349-E8E20C42148A}"/>
              </a:ext>
            </a:extLst>
          </p:cNvPr>
          <p:cNvGrpSpPr/>
          <p:nvPr userDrawn="1"/>
        </p:nvGrpSpPr>
        <p:grpSpPr>
          <a:xfrm>
            <a:off x="9012237" y="316323"/>
            <a:ext cx="458788" cy="458820"/>
            <a:chOff x="6429706" y="293696"/>
            <a:chExt cx="1343640" cy="1343735"/>
          </a:xfrm>
        </p:grpSpPr>
        <p:sp>
          <p:nvSpPr>
            <p:cNvPr id="25" name="Freeform 24">
              <a:extLst>
                <a:ext uri="{FF2B5EF4-FFF2-40B4-BE49-F238E27FC236}">
                  <a16:creationId xmlns:a16="http://schemas.microsoft.com/office/drawing/2014/main" id="{5B6D7553-EEA4-2094-0F57-11A4EAC825CC}"/>
                </a:ext>
              </a:extLst>
            </p:cNvPr>
            <p:cNvSpPr/>
            <p:nvPr/>
          </p:nvSpPr>
          <p:spPr>
            <a:xfrm>
              <a:off x="6429706" y="293696"/>
              <a:ext cx="1343640" cy="1343640"/>
            </a:xfrm>
            <a:custGeom>
              <a:avLst/>
              <a:gdLst>
                <a:gd name="connsiteX0" fmla="*/ 1261731 w 1343640"/>
                <a:gd name="connsiteY0" fmla="*/ 0 h 1343640"/>
                <a:gd name="connsiteX1" fmla="*/ 1343640 w 1343640"/>
                <a:gd name="connsiteY1" fmla="*/ 81910 h 1343640"/>
                <a:gd name="connsiteX2" fmla="*/ 1343640 w 1343640"/>
                <a:gd name="connsiteY2" fmla="*/ 1261731 h 1343640"/>
                <a:gd name="connsiteX3" fmla="*/ 1261731 w 1343640"/>
                <a:gd name="connsiteY3" fmla="*/ 1343640 h 1343640"/>
                <a:gd name="connsiteX4" fmla="*/ 81910 w 1343640"/>
                <a:gd name="connsiteY4" fmla="*/ 1343640 h 1343640"/>
                <a:gd name="connsiteX5" fmla="*/ 0 w 1343640"/>
                <a:gd name="connsiteY5" fmla="*/ 1261731 h 1343640"/>
                <a:gd name="connsiteX6" fmla="*/ 0 w 1343640"/>
                <a:gd name="connsiteY6" fmla="*/ 81910 h 1343640"/>
                <a:gd name="connsiteX7" fmla="*/ 81910 w 1343640"/>
                <a:gd name="connsiteY7" fmla="*/ 0 h 134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43640" h="1343640">
                  <a:moveTo>
                    <a:pt x="1261731" y="0"/>
                  </a:moveTo>
                  <a:cubicBezTo>
                    <a:pt x="1306968" y="0"/>
                    <a:pt x="1343640" y="36672"/>
                    <a:pt x="1343640" y="81910"/>
                  </a:cubicBezTo>
                  <a:lnTo>
                    <a:pt x="1343640" y="1261731"/>
                  </a:lnTo>
                  <a:cubicBezTo>
                    <a:pt x="1343640" y="1306968"/>
                    <a:pt x="1306968" y="1343640"/>
                    <a:pt x="1261731" y="1343640"/>
                  </a:cubicBezTo>
                  <a:lnTo>
                    <a:pt x="81910" y="1343640"/>
                  </a:lnTo>
                  <a:cubicBezTo>
                    <a:pt x="36672" y="1343640"/>
                    <a:pt x="0" y="1306968"/>
                    <a:pt x="0" y="1261731"/>
                  </a:cubicBezTo>
                  <a:lnTo>
                    <a:pt x="0" y="81910"/>
                  </a:lnTo>
                  <a:cubicBezTo>
                    <a:pt x="0" y="36672"/>
                    <a:pt x="36672" y="0"/>
                    <a:pt x="81910" y="0"/>
                  </a:cubicBezTo>
                  <a:close/>
                </a:path>
              </a:pathLst>
            </a:custGeom>
            <a:solidFill>
              <a:srgbClr val="465993"/>
            </a:solidFill>
            <a:ln w="9458" cap="flat">
              <a:noFill/>
              <a:prstDash val="solid"/>
              <a:miter/>
            </a:ln>
          </p:spPr>
          <p:txBody>
            <a:bodyPr rtlCol="0" anchor="ctr"/>
            <a:lstStyle/>
            <a:p>
              <a:endParaRPr lang="en-GB"/>
            </a:p>
          </p:txBody>
        </p:sp>
        <p:sp>
          <p:nvSpPr>
            <p:cNvPr id="27" name="Freeform 26">
              <a:extLst>
                <a:ext uri="{FF2B5EF4-FFF2-40B4-BE49-F238E27FC236}">
                  <a16:creationId xmlns:a16="http://schemas.microsoft.com/office/drawing/2014/main" id="{5DB23FC2-ABBA-0D69-6653-E68D9BCE09D5}"/>
                </a:ext>
              </a:extLst>
            </p:cNvPr>
            <p:cNvSpPr/>
            <p:nvPr/>
          </p:nvSpPr>
          <p:spPr>
            <a:xfrm>
              <a:off x="6839538" y="496668"/>
              <a:ext cx="592422" cy="1140762"/>
            </a:xfrm>
            <a:custGeom>
              <a:avLst/>
              <a:gdLst>
                <a:gd name="connsiteX0" fmla="*/ 175101 w 592422"/>
                <a:gd name="connsiteY0" fmla="*/ 1140668 h 1140762"/>
                <a:gd name="connsiteX1" fmla="*/ 175101 w 592422"/>
                <a:gd name="connsiteY1" fmla="*/ 620295 h 1140762"/>
                <a:gd name="connsiteX2" fmla="*/ 0 w 592422"/>
                <a:gd name="connsiteY2" fmla="*/ 620295 h 1140762"/>
                <a:gd name="connsiteX3" fmla="*/ 0 w 592422"/>
                <a:gd name="connsiteY3" fmla="*/ 417512 h 1140762"/>
                <a:gd name="connsiteX4" fmla="*/ 175101 w 592422"/>
                <a:gd name="connsiteY4" fmla="*/ 417512 h 1140762"/>
                <a:gd name="connsiteX5" fmla="*/ 175101 w 592422"/>
                <a:gd name="connsiteY5" fmla="*/ 268008 h 1140762"/>
                <a:gd name="connsiteX6" fmla="*/ 435903 w 592422"/>
                <a:gd name="connsiteY6" fmla="*/ 0 h 1140762"/>
                <a:gd name="connsiteX7" fmla="*/ 592423 w 592422"/>
                <a:gd name="connsiteY7" fmla="*/ 7963 h 1140762"/>
                <a:gd name="connsiteX8" fmla="*/ 592423 w 592422"/>
                <a:gd name="connsiteY8" fmla="*/ 189321 h 1140762"/>
                <a:gd name="connsiteX9" fmla="*/ 485011 w 592422"/>
                <a:gd name="connsiteY9" fmla="*/ 189321 h 1140762"/>
                <a:gd name="connsiteX10" fmla="*/ 384520 w 592422"/>
                <a:gd name="connsiteY10" fmla="*/ 288106 h 1140762"/>
                <a:gd name="connsiteX11" fmla="*/ 384520 w 592422"/>
                <a:gd name="connsiteY11" fmla="*/ 417606 h 1140762"/>
                <a:gd name="connsiteX12" fmla="*/ 585313 w 592422"/>
                <a:gd name="connsiteY12" fmla="*/ 417606 h 1140762"/>
                <a:gd name="connsiteX13" fmla="*/ 559147 w 592422"/>
                <a:gd name="connsiteY13" fmla="*/ 620390 h 1140762"/>
                <a:gd name="connsiteX14" fmla="*/ 384520 w 592422"/>
                <a:gd name="connsiteY14" fmla="*/ 620390 h 1140762"/>
                <a:gd name="connsiteX15" fmla="*/ 384520 w 592422"/>
                <a:gd name="connsiteY15" fmla="*/ 1140762 h 1140762"/>
                <a:gd name="connsiteX16" fmla="*/ 175101 w 592422"/>
                <a:gd name="connsiteY16" fmla="*/ 1140762 h 1140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92422" h="1140762">
                  <a:moveTo>
                    <a:pt x="175101" y="1140668"/>
                  </a:moveTo>
                  <a:lnTo>
                    <a:pt x="175101" y="620295"/>
                  </a:lnTo>
                  <a:lnTo>
                    <a:pt x="0" y="620295"/>
                  </a:lnTo>
                  <a:lnTo>
                    <a:pt x="0" y="417512"/>
                  </a:lnTo>
                  <a:lnTo>
                    <a:pt x="175101" y="417512"/>
                  </a:lnTo>
                  <a:lnTo>
                    <a:pt x="175101" y="268008"/>
                  </a:lnTo>
                  <a:cubicBezTo>
                    <a:pt x="175101" y="94424"/>
                    <a:pt x="281090" y="0"/>
                    <a:pt x="435903" y="0"/>
                  </a:cubicBezTo>
                  <a:cubicBezTo>
                    <a:pt x="510039" y="0"/>
                    <a:pt x="573842" y="5499"/>
                    <a:pt x="592423" y="7963"/>
                  </a:cubicBezTo>
                  <a:lnTo>
                    <a:pt x="592423" y="189321"/>
                  </a:lnTo>
                  <a:lnTo>
                    <a:pt x="485011" y="189321"/>
                  </a:lnTo>
                  <a:cubicBezTo>
                    <a:pt x="400826" y="189321"/>
                    <a:pt x="384520" y="229423"/>
                    <a:pt x="384520" y="288106"/>
                  </a:cubicBezTo>
                  <a:lnTo>
                    <a:pt x="384520" y="417606"/>
                  </a:lnTo>
                  <a:lnTo>
                    <a:pt x="585313" y="417606"/>
                  </a:lnTo>
                  <a:lnTo>
                    <a:pt x="559147" y="620390"/>
                  </a:lnTo>
                  <a:lnTo>
                    <a:pt x="384520" y="620390"/>
                  </a:lnTo>
                  <a:lnTo>
                    <a:pt x="384520" y="1140762"/>
                  </a:lnTo>
                  <a:lnTo>
                    <a:pt x="175101" y="1140762"/>
                  </a:lnTo>
                  <a:close/>
                </a:path>
              </a:pathLst>
            </a:custGeom>
            <a:solidFill>
              <a:srgbClr val="FFFFFF"/>
            </a:solidFill>
            <a:ln w="9458" cap="flat">
              <a:noFill/>
              <a:prstDash val="solid"/>
              <a:miter/>
            </a:ln>
          </p:spPr>
          <p:txBody>
            <a:bodyPr rtlCol="0" anchor="ctr"/>
            <a:lstStyle/>
            <a:p>
              <a:endParaRPr lang="en-GB"/>
            </a:p>
          </p:txBody>
        </p:sp>
      </p:grpSp>
      <p:sp>
        <p:nvSpPr>
          <p:cNvPr id="4" name="Slide Number Placeholder 3">
            <a:extLst>
              <a:ext uri="{FF2B5EF4-FFF2-40B4-BE49-F238E27FC236}">
                <a16:creationId xmlns:a16="http://schemas.microsoft.com/office/drawing/2014/main" id="{AA35AC54-6A17-4879-B134-7D3D66EA5688}"/>
              </a:ext>
            </a:extLst>
          </p:cNvPr>
          <p:cNvSpPr>
            <a:spLocks noGrp="1"/>
          </p:cNvSpPr>
          <p:nvPr>
            <p:ph type="sldNum" sz="quarter" idx="11"/>
          </p:nvPr>
        </p:nvSpPr>
        <p:spPr>
          <a:xfrm>
            <a:off x="11399044" y="6427165"/>
            <a:ext cx="573881" cy="255329"/>
          </a:xfrm>
        </p:spPr>
        <p:txBody>
          <a:bodyPr/>
          <a:lstStyle/>
          <a:p>
            <a:fld id="{9C7DBF9D-B7B5-43C3-9D7C-E6C14AE7C451}" type="slidenum">
              <a:rPr lang="en-GB" smtClean="0"/>
              <a:pPr/>
              <a:t>‹#›</a:t>
            </a:fld>
            <a:endParaRPr lang="en-GB"/>
          </a:p>
        </p:txBody>
      </p:sp>
      <p:sp>
        <p:nvSpPr>
          <p:cNvPr id="9" name="Rectangle 8">
            <a:extLst>
              <a:ext uri="{FF2B5EF4-FFF2-40B4-BE49-F238E27FC236}">
                <a16:creationId xmlns:a16="http://schemas.microsoft.com/office/drawing/2014/main" id="{6DB9D046-1296-06F0-ACA9-59BDE537A47D}"/>
              </a:ext>
            </a:extLst>
          </p:cNvPr>
          <p:cNvSpPr/>
          <p:nvPr userDrawn="1"/>
        </p:nvSpPr>
        <p:spPr>
          <a:xfrm>
            <a:off x="6096000" y="2448217"/>
            <a:ext cx="5832476" cy="3055848"/>
          </a:xfrm>
          <a:prstGeom prst="rect">
            <a:avLst/>
          </a:prstGeom>
          <a:solidFill>
            <a:schemeClr val="bg1"/>
          </a:solidFill>
          <a:ln>
            <a:noFill/>
          </a:ln>
          <a:effectLst>
            <a:outerShdw blurRad="117103" dist="78429"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a:extLst>
              <a:ext uri="{FF2B5EF4-FFF2-40B4-BE49-F238E27FC236}">
                <a16:creationId xmlns:a16="http://schemas.microsoft.com/office/drawing/2014/main" id="{0336C907-32E9-D3B4-7954-214B99FDE113}"/>
              </a:ext>
            </a:extLst>
          </p:cNvPr>
          <p:cNvSpPr/>
          <p:nvPr userDrawn="1"/>
        </p:nvSpPr>
        <p:spPr>
          <a:xfrm>
            <a:off x="832758" y="936000"/>
            <a:ext cx="1926772" cy="37555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200" b="1" kern="1200">
                <a:solidFill>
                  <a:schemeClr val="lt1"/>
                </a:solidFill>
                <a:effectLst/>
                <a:latin typeface="+mj-lt"/>
                <a:ea typeface="+mn-ea"/>
                <a:cs typeface="+mn-cs"/>
              </a:rPr>
              <a:t>Type</a:t>
            </a:r>
            <a:endParaRPr lang="en-US" sz="1200">
              <a:latin typeface="+mj-lt"/>
            </a:endParaRPr>
          </a:p>
        </p:txBody>
      </p:sp>
      <p:sp>
        <p:nvSpPr>
          <p:cNvPr id="19" name="TextBox 18">
            <a:extLst>
              <a:ext uri="{FF2B5EF4-FFF2-40B4-BE49-F238E27FC236}">
                <a16:creationId xmlns:a16="http://schemas.microsoft.com/office/drawing/2014/main" id="{840C4FA5-8710-F68D-6231-216D73839964}"/>
              </a:ext>
            </a:extLst>
          </p:cNvPr>
          <p:cNvSpPr txBox="1"/>
          <p:nvPr userDrawn="1"/>
        </p:nvSpPr>
        <p:spPr>
          <a:xfrm>
            <a:off x="7962223" y="370940"/>
            <a:ext cx="846700" cy="276999"/>
          </a:xfrm>
          <a:prstGeom prst="rect">
            <a:avLst/>
          </a:prstGeom>
          <a:noFill/>
        </p:spPr>
        <p:txBody>
          <a:bodyPr wrap="square" rtlCol="0">
            <a:spAutoFit/>
          </a:bodyPr>
          <a:lstStyle/>
          <a:p>
            <a:r>
              <a:rPr lang="en-US" sz="1200" b="0" i="0">
                <a:latin typeface="+mj-lt"/>
              </a:rPr>
              <a:t>Facebook   </a:t>
            </a:r>
          </a:p>
        </p:txBody>
      </p:sp>
      <p:sp>
        <p:nvSpPr>
          <p:cNvPr id="20" name="Text Placeholder 9">
            <a:extLst>
              <a:ext uri="{FF2B5EF4-FFF2-40B4-BE49-F238E27FC236}">
                <a16:creationId xmlns:a16="http://schemas.microsoft.com/office/drawing/2014/main" id="{A36625AB-E273-B36E-1D1E-C5641D3D8FF9}"/>
              </a:ext>
            </a:extLst>
          </p:cNvPr>
          <p:cNvSpPr>
            <a:spLocks noGrp="1"/>
          </p:cNvSpPr>
          <p:nvPr>
            <p:ph type="body" sz="quarter" idx="16"/>
          </p:nvPr>
        </p:nvSpPr>
        <p:spPr>
          <a:xfrm>
            <a:off x="2890164" y="956219"/>
            <a:ext cx="5918758" cy="363538"/>
          </a:xfrm>
        </p:spPr>
        <p:txBody>
          <a:bodyPr anchor="ctr" anchorCtr="0">
            <a:noAutofit/>
          </a:bodyPr>
          <a:lstStyle>
            <a:lvl1pPr marL="0" indent="0">
              <a:buFontTx/>
              <a:buNone/>
              <a:defRPr sz="12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Click to edit Master text styles</a:t>
            </a:r>
          </a:p>
        </p:txBody>
      </p:sp>
      <p:sp>
        <p:nvSpPr>
          <p:cNvPr id="26" name="TextBox 25">
            <a:extLst>
              <a:ext uri="{FF2B5EF4-FFF2-40B4-BE49-F238E27FC236}">
                <a16:creationId xmlns:a16="http://schemas.microsoft.com/office/drawing/2014/main" id="{D5FC887E-5C7C-A606-C278-7B286C267378}"/>
              </a:ext>
            </a:extLst>
          </p:cNvPr>
          <p:cNvSpPr txBox="1"/>
          <p:nvPr userDrawn="1"/>
        </p:nvSpPr>
        <p:spPr>
          <a:xfrm>
            <a:off x="10772346" y="381504"/>
            <a:ext cx="1149096" cy="276999"/>
          </a:xfrm>
          <a:prstGeom prst="rect">
            <a:avLst/>
          </a:prstGeom>
          <a:noFill/>
        </p:spPr>
        <p:txBody>
          <a:bodyPr wrap="square" rtlCol="0">
            <a:spAutoFit/>
          </a:bodyPr>
          <a:lstStyle/>
          <a:p>
            <a:r>
              <a:rPr lang="en-US" sz="1200" b="0" i="0">
                <a:latin typeface="+mj-lt"/>
              </a:rPr>
              <a:t>1200 x 630 </a:t>
            </a:r>
            <a:r>
              <a:rPr lang="en-US" sz="1200" b="0" i="0" err="1">
                <a:latin typeface="+mj-lt"/>
              </a:rPr>
              <a:t>px</a:t>
            </a:r>
            <a:endParaRPr lang="en-US" sz="1200" b="0" i="0">
              <a:latin typeface="+mj-lt"/>
            </a:endParaRPr>
          </a:p>
        </p:txBody>
      </p:sp>
      <p:sp>
        <p:nvSpPr>
          <p:cNvPr id="29" name="Rounded Rectangle 28">
            <a:extLst>
              <a:ext uri="{FF2B5EF4-FFF2-40B4-BE49-F238E27FC236}">
                <a16:creationId xmlns:a16="http://schemas.microsoft.com/office/drawing/2014/main" id="{1D9AD8F7-FD63-3C51-A08C-2F97304EAB27}"/>
              </a:ext>
            </a:extLst>
          </p:cNvPr>
          <p:cNvSpPr/>
          <p:nvPr userDrawn="1"/>
        </p:nvSpPr>
        <p:spPr>
          <a:xfrm>
            <a:off x="6989134" y="345567"/>
            <a:ext cx="973088" cy="36348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mj-lt"/>
              </a:rPr>
              <a:t>Platform</a:t>
            </a:r>
          </a:p>
        </p:txBody>
      </p:sp>
      <p:sp>
        <p:nvSpPr>
          <p:cNvPr id="30" name="Rounded Rectangle 29">
            <a:extLst>
              <a:ext uri="{FF2B5EF4-FFF2-40B4-BE49-F238E27FC236}">
                <a16:creationId xmlns:a16="http://schemas.microsoft.com/office/drawing/2014/main" id="{57CFC295-3083-7ED0-8EEA-85D331E46323}"/>
              </a:ext>
            </a:extLst>
          </p:cNvPr>
          <p:cNvSpPr/>
          <p:nvPr userDrawn="1"/>
        </p:nvSpPr>
        <p:spPr>
          <a:xfrm>
            <a:off x="9623250" y="345567"/>
            <a:ext cx="1149096" cy="36348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mj-lt"/>
              </a:rPr>
              <a:t>Image size</a:t>
            </a:r>
          </a:p>
        </p:txBody>
      </p:sp>
      <p:sp>
        <p:nvSpPr>
          <p:cNvPr id="36" name="Rounded Rectangle 35">
            <a:extLst>
              <a:ext uri="{FF2B5EF4-FFF2-40B4-BE49-F238E27FC236}">
                <a16:creationId xmlns:a16="http://schemas.microsoft.com/office/drawing/2014/main" id="{73B3AA35-9B85-CFB4-334F-EBF9D8DF0EE6}"/>
              </a:ext>
            </a:extLst>
          </p:cNvPr>
          <p:cNvSpPr/>
          <p:nvPr userDrawn="1"/>
        </p:nvSpPr>
        <p:spPr>
          <a:xfrm>
            <a:off x="3455872" y="326945"/>
            <a:ext cx="1315356" cy="37555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200" b="1" kern="1200">
                <a:solidFill>
                  <a:schemeClr val="lt1"/>
                </a:solidFill>
                <a:effectLst/>
                <a:latin typeface="+mj-lt"/>
                <a:ea typeface="+mn-ea"/>
                <a:cs typeface="+mn-cs"/>
              </a:rPr>
              <a:t>Post Date</a:t>
            </a:r>
            <a:endParaRPr lang="en-US" sz="1200">
              <a:latin typeface="+mj-lt"/>
            </a:endParaRPr>
          </a:p>
        </p:txBody>
      </p:sp>
      <p:sp>
        <p:nvSpPr>
          <p:cNvPr id="37" name="Rounded Rectangle 36">
            <a:extLst>
              <a:ext uri="{FF2B5EF4-FFF2-40B4-BE49-F238E27FC236}">
                <a16:creationId xmlns:a16="http://schemas.microsoft.com/office/drawing/2014/main" id="{53E54D91-72ED-5A08-932F-77EE866103C1}"/>
              </a:ext>
            </a:extLst>
          </p:cNvPr>
          <p:cNvSpPr/>
          <p:nvPr userDrawn="1"/>
        </p:nvSpPr>
        <p:spPr>
          <a:xfrm>
            <a:off x="832758" y="326945"/>
            <a:ext cx="1926772" cy="37555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200" b="1" kern="1200">
                <a:solidFill>
                  <a:schemeClr val="lt1"/>
                </a:solidFill>
                <a:effectLst/>
                <a:latin typeface="+mj-lt"/>
                <a:ea typeface="+mn-ea"/>
                <a:cs typeface="+mn-cs"/>
              </a:rPr>
              <a:t>Post Number</a:t>
            </a:r>
            <a:endParaRPr lang="en-US" sz="1200">
              <a:latin typeface="+mj-lt"/>
            </a:endParaRPr>
          </a:p>
        </p:txBody>
      </p:sp>
      <p:sp>
        <p:nvSpPr>
          <p:cNvPr id="38" name="Text Placeholder 6">
            <a:extLst>
              <a:ext uri="{FF2B5EF4-FFF2-40B4-BE49-F238E27FC236}">
                <a16:creationId xmlns:a16="http://schemas.microsoft.com/office/drawing/2014/main" id="{30854F10-9D3B-DDBB-A1F7-3DAA8563636E}"/>
              </a:ext>
            </a:extLst>
          </p:cNvPr>
          <p:cNvSpPr>
            <a:spLocks noGrp="1"/>
          </p:cNvSpPr>
          <p:nvPr>
            <p:ph type="body" sz="quarter" idx="23" hasCustomPrompt="1"/>
          </p:nvPr>
        </p:nvSpPr>
        <p:spPr>
          <a:xfrm>
            <a:off x="4916647" y="370715"/>
            <a:ext cx="2020887" cy="350264"/>
          </a:xfrm>
        </p:spPr>
        <p:txBody>
          <a:bodyPr anchor="ctr"/>
          <a:lstStyle>
            <a:lvl1pPr marL="0" indent="0">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GB"/>
              <a:t>Date &amp; Time</a:t>
            </a:r>
          </a:p>
        </p:txBody>
      </p:sp>
      <p:sp>
        <p:nvSpPr>
          <p:cNvPr id="39" name="Title 1">
            <a:extLst>
              <a:ext uri="{FF2B5EF4-FFF2-40B4-BE49-F238E27FC236}">
                <a16:creationId xmlns:a16="http://schemas.microsoft.com/office/drawing/2014/main" id="{9F20DD57-2807-EA26-7827-C0758B7E41C8}"/>
              </a:ext>
            </a:extLst>
          </p:cNvPr>
          <p:cNvSpPr>
            <a:spLocks noGrp="1"/>
          </p:cNvSpPr>
          <p:nvPr>
            <p:ph type="title" hasCustomPrompt="1"/>
          </p:nvPr>
        </p:nvSpPr>
        <p:spPr>
          <a:xfrm>
            <a:off x="2837964" y="370487"/>
            <a:ext cx="563128" cy="350492"/>
          </a:xfrm>
        </p:spPr>
        <p:txBody>
          <a:bodyPr anchor="ctr" anchorCtr="0">
            <a:normAutofit/>
          </a:bodyPr>
          <a:lstStyle>
            <a:lvl1pPr>
              <a:defRPr sz="2000"/>
            </a:lvl1pPr>
          </a:lstStyle>
          <a:p>
            <a:r>
              <a:rPr lang="en-GB"/>
              <a:t>1</a:t>
            </a:r>
            <a:endParaRPr lang="en-US"/>
          </a:p>
        </p:txBody>
      </p:sp>
      <p:sp>
        <p:nvSpPr>
          <p:cNvPr id="42" name="Text Placeholder 41">
            <a:extLst>
              <a:ext uri="{FF2B5EF4-FFF2-40B4-BE49-F238E27FC236}">
                <a16:creationId xmlns:a16="http://schemas.microsoft.com/office/drawing/2014/main" id="{26423D06-AC43-2FBB-9B0D-DF7EB4B78824}"/>
              </a:ext>
            </a:extLst>
          </p:cNvPr>
          <p:cNvSpPr>
            <a:spLocks noGrp="1"/>
          </p:cNvSpPr>
          <p:nvPr>
            <p:ph type="body" sz="quarter" idx="25" hasCustomPrompt="1"/>
          </p:nvPr>
        </p:nvSpPr>
        <p:spPr>
          <a:xfrm>
            <a:off x="846138" y="2617028"/>
            <a:ext cx="4932362" cy="2887028"/>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GB"/>
              <a:t>Insert Post Copy</a:t>
            </a:r>
          </a:p>
        </p:txBody>
      </p:sp>
      <p:sp>
        <p:nvSpPr>
          <p:cNvPr id="44" name="Rounded Rectangle 43">
            <a:extLst>
              <a:ext uri="{FF2B5EF4-FFF2-40B4-BE49-F238E27FC236}">
                <a16:creationId xmlns:a16="http://schemas.microsoft.com/office/drawing/2014/main" id="{FE1136DE-2944-1C49-57ED-75FF87C14E80}"/>
              </a:ext>
            </a:extLst>
          </p:cNvPr>
          <p:cNvSpPr/>
          <p:nvPr userDrawn="1"/>
        </p:nvSpPr>
        <p:spPr>
          <a:xfrm>
            <a:off x="832758" y="1472447"/>
            <a:ext cx="1926772" cy="79229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200" b="1" kern="1200">
                <a:solidFill>
                  <a:schemeClr val="lt1"/>
                </a:solidFill>
                <a:effectLst/>
                <a:latin typeface="+mj-lt"/>
                <a:ea typeface="+mn-ea"/>
                <a:cs typeface="+mn-cs"/>
              </a:rPr>
              <a:t>Focus</a:t>
            </a:r>
            <a:endParaRPr lang="en-US" sz="1200">
              <a:latin typeface="+mj-lt"/>
            </a:endParaRPr>
          </a:p>
        </p:txBody>
      </p:sp>
      <p:sp>
        <p:nvSpPr>
          <p:cNvPr id="45" name="Text Placeholder 9">
            <a:extLst>
              <a:ext uri="{FF2B5EF4-FFF2-40B4-BE49-F238E27FC236}">
                <a16:creationId xmlns:a16="http://schemas.microsoft.com/office/drawing/2014/main" id="{EFD4E562-59C7-0B6E-53D2-F49EA6BB68A9}"/>
              </a:ext>
            </a:extLst>
          </p:cNvPr>
          <p:cNvSpPr>
            <a:spLocks noGrp="1"/>
          </p:cNvSpPr>
          <p:nvPr>
            <p:ph type="body" sz="quarter" idx="26"/>
          </p:nvPr>
        </p:nvSpPr>
        <p:spPr>
          <a:xfrm>
            <a:off x="2890164" y="1536697"/>
            <a:ext cx="5778347" cy="668962"/>
          </a:xfrm>
        </p:spPr>
        <p:txBody>
          <a:bodyPr anchor="ctr" anchorCtr="0">
            <a:noAutofit/>
          </a:bodyPr>
          <a:lstStyle>
            <a:lvl1pPr marL="0" indent="0">
              <a:buFontTx/>
              <a:buNone/>
              <a:defRPr sz="12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Click to edit Master text styles</a:t>
            </a:r>
          </a:p>
        </p:txBody>
      </p:sp>
      <p:sp>
        <p:nvSpPr>
          <p:cNvPr id="48" name="Rounded Rectangle 47">
            <a:extLst>
              <a:ext uri="{FF2B5EF4-FFF2-40B4-BE49-F238E27FC236}">
                <a16:creationId xmlns:a16="http://schemas.microsoft.com/office/drawing/2014/main" id="{D97734FA-6923-D22F-EF95-35559D32FA04}"/>
              </a:ext>
            </a:extLst>
          </p:cNvPr>
          <p:cNvSpPr/>
          <p:nvPr userDrawn="1"/>
        </p:nvSpPr>
        <p:spPr>
          <a:xfrm>
            <a:off x="9623250" y="918591"/>
            <a:ext cx="1149096" cy="36348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mj-lt"/>
              </a:rPr>
              <a:t>File Type</a:t>
            </a:r>
          </a:p>
        </p:txBody>
      </p:sp>
      <p:sp>
        <p:nvSpPr>
          <p:cNvPr id="51" name="Text Placeholder 50">
            <a:extLst>
              <a:ext uri="{FF2B5EF4-FFF2-40B4-BE49-F238E27FC236}">
                <a16:creationId xmlns:a16="http://schemas.microsoft.com/office/drawing/2014/main" id="{6AB15732-CE52-C828-D873-92054C0A5D30}"/>
              </a:ext>
            </a:extLst>
          </p:cNvPr>
          <p:cNvSpPr>
            <a:spLocks noGrp="1"/>
          </p:cNvSpPr>
          <p:nvPr>
            <p:ph type="body" sz="quarter" idx="27" hasCustomPrompt="1"/>
          </p:nvPr>
        </p:nvSpPr>
        <p:spPr>
          <a:xfrm>
            <a:off x="10875963" y="955675"/>
            <a:ext cx="1046162" cy="320675"/>
          </a:xfrm>
        </p:spPr>
        <p:txBody>
          <a:bodyPr anchor="ct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GB"/>
              <a:t>File type</a:t>
            </a:r>
          </a:p>
        </p:txBody>
      </p:sp>
      <p:sp>
        <p:nvSpPr>
          <p:cNvPr id="52" name="Rounded Rectangle 51">
            <a:extLst>
              <a:ext uri="{FF2B5EF4-FFF2-40B4-BE49-F238E27FC236}">
                <a16:creationId xmlns:a16="http://schemas.microsoft.com/office/drawing/2014/main" id="{4378DFC5-B0D4-23EF-8640-B753D114ED31}"/>
              </a:ext>
            </a:extLst>
          </p:cNvPr>
          <p:cNvSpPr/>
          <p:nvPr userDrawn="1"/>
        </p:nvSpPr>
        <p:spPr>
          <a:xfrm>
            <a:off x="9623250" y="1467231"/>
            <a:ext cx="1149096" cy="36348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mj-lt"/>
              </a:rPr>
              <a:t>Target</a:t>
            </a:r>
          </a:p>
        </p:txBody>
      </p:sp>
      <p:sp>
        <p:nvSpPr>
          <p:cNvPr id="54" name="Text Placeholder 50">
            <a:extLst>
              <a:ext uri="{FF2B5EF4-FFF2-40B4-BE49-F238E27FC236}">
                <a16:creationId xmlns:a16="http://schemas.microsoft.com/office/drawing/2014/main" id="{A02D99E9-32C8-D5BE-4560-F415419342D7}"/>
              </a:ext>
            </a:extLst>
          </p:cNvPr>
          <p:cNvSpPr>
            <a:spLocks noGrp="1"/>
          </p:cNvSpPr>
          <p:nvPr>
            <p:ph type="body" sz="quarter" idx="28" hasCustomPrompt="1"/>
          </p:nvPr>
        </p:nvSpPr>
        <p:spPr>
          <a:xfrm>
            <a:off x="10875963" y="1504315"/>
            <a:ext cx="1046162" cy="320675"/>
          </a:xfrm>
        </p:spPr>
        <p:txBody>
          <a:bodyPr anchor="ct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GB"/>
              <a:t>Target</a:t>
            </a:r>
          </a:p>
        </p:txBody>
      </p:sp>
      <p:sp>
        <p:nvSpPr>
          <p:cNvPr id="8" name="Content Placeholder 7">
            <a:extLst>
              <a:ext uri="{FF2B5EF4-FFF2-40B4-BE49-F238E27FC236}">
                <a16:creationId xmlns:a16="http://schemas.microsoft.com/office/drawing/2014/main" id="{B70E81CB-BAD9-A6C4-C349-3BFE5152F6C8}"/>
              </a:ext>
            </a:extLst>
          </p:cNvPr>
          <p:cNvSpPr>
            <a:spLocks noGrp="1"/>
          </p:cNvSpPr>
          <p:nvPr>
            <p:ph sz="quarter" idx="29"/>
          </p:nvPr>
        </p:nvSpPr>
        <p:spPr>
          <a:xfrm>
            <a:off x="6096000" y="2447925"/>
            <a:ext cx="5832475" cy="3055938"/>
          </a:xfrm>
          <a:solidFill>
            <a:schemeClr val="bg1"/>
          </a:solidFill>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1" name="Text Placeholder 13">
            <a:extLst>
              <a:ext uri="{FF2B5EF4-FFF2-40B4-BE49-F238E27FC236}">
                <a16:creationId xmlns:a16="http://schemas.microsoft.com/office/drawing/2014/main" id="{585A0520-B6DF-AE74-D6AE-86DF4773A516}"/>
              </a:ext>
            </a:extLst>
          </p:cNvPr>
          <p:cNvSpPr>
            <a:spLocks noGrp="1"/>
          </p:cNvSpPr>
          <p:nvPr>
            <p:ph type="body" sz="quarter" idx="13"/>
          </p:nvPr>
        </p:nvSpPr>
        <p:spPr>
          <a:xfrm>
            <a:off x="2904075" y="5909822"/>
            <a:ext cx="4085059" cy="345956"/>
          </a:xfrm>
        </p:spPr>
        <p:txBody>
          <a:bodyPr anchor="ctr" anchorCtr="0">
            <a:noAutofit/>
          </a:bodyPr>
          <a:lstStyle>
            <a:lvl1pPr marL="0" indent="0">
              <a:buFontTx/>
              <a:buNone/>
              <a:defRPr sz="1200" b="0" i="0">
                <a:latin typeface="IBM Plex Sans" panose="020B0503050203000203" pitchFamily="34" charset="0"/>
              </a:defRPr>
            </a:lvl1pPr>
            <a:lvl2pPr marL="457200" indent="0">
              <a:buFontTx/>
              <a:buNone/>
              <a:defRPr b="0" i="0">
                <a:latin typeface="Omnes Medium" panose="02000506040000020004" pitchFamily="2" charset="77"/>
              </a:defRPr>
            </a:lvl2pPr>
          </a:lstStyle>
          <a:p>
            <a:pPr lvl="0"/>
            <a:r>
              <a:rPr lang="en-GB"/>
              <a:t>Click to edit Master text styles</a:t>
            </a:r>
          </a:p>
        </p:txBody>
      </p:sp>
      <p:sp>
        <p:nvSpPr>
          <p:cNvPr id="13" name="Rounded Rectangle 12">
            <a:extLst>
              <a:ext uri="{FF2B5EF4-FFF2-40B4-BE49-F238E27FC236}">
                <a16:creationId xmlns:a16="http://schemas.microsoft.com/office/drawing/2014/main" id="{D8A75CEF-4541-ED6A-2D6D-E5D5FF7A334D}"/>
              </a:ext>
            </a:extLst>
          </p:cNvPr>
          <p:cNvSpPr/>
          <p:nvPr userDrawn="1"/>
        </p:nvSpPr>
        <p:spPr>
          <a:xfrm>
            <a:off x="832758" y="5878517"/>
            <a:ext cx="1926772" cy="37555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200" b="1" kern="1200">
                <a:solidFill>
                  <a:schemeClr val="lt1"/>
                </a:solidFill>
                <a:effectLst/>
                <a:latin typeface="+mj-lt"/>
                <a:ea typeface="+mn-ea"/>
                <a:cs typeface="+mn-cs"/>
              </a:rPr>
              <a:t>Content Tags</a:t>
            </a:r>
            <a:endParaRPr lang="en-US" sz="1200">
              <a:latin typeface="+mj-lt"/>
            </a:endParaRPr>
          </a:p>
        </p:txBody>
      </p:sp>
      <p:sp>
        <p:nvSpPr>
          <p:cNvPr id="15" name="Rounded Rectangle 14">
            <a:extLst>
              <a:ext uri="{FF2B5EF4-FFF2-40B4-BE49-F238E27FC236}">
                <a16:creationId xmlns:a16="http://schemas.microsoft.com/office/drawing/2014/main" id="{DA68C578-87F2-9E4B-686A-2BFFDB154CC8}"/>
              </a:ext>
            </a:extLst>
          </p:cNvPr>
          <p:cNvSpPr/>
          <p:nvPr userDrawn="1"/>
        </p:nvSpPr>
        <p:spPr>
          <a:xfrm>
            <a:off x="829348" y="5870077"/>
            <a:ext cx="6251938" cy="375558"/>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4159BCC7-DC6B-8710-AA26-0E1B95B1B903}"/>
              </a:ext>
            </a:extLst>
          </p:cNvPr>
          <p:cNvSpPr/>
          <p:nvPr userDrawn="1"/>
        </p:nvSpPr>
        <p:spPr>
          <a:xfrm>
            <a:off x="7180395" y="5878517"/>
            <a:ext cx="1076099" cy="37555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200" b="1" kern="1200">
                <a:solidFill>
                  <a:schemeClr val="lt1"/>
                </a:solidFill>
                <a:effectLst/>
                <a:latin typeface="+mj-lt"/>
                <a:ea typeface="+mn-ea"/>
                <a:cs typeface="+mn-cs"/>
              </a:rPr>
              <a:t>File Name:</a:t>
            </a:r>
            <a:endParaRPr lang="en-US" sz="1200">
              <a:latin typeface="+mj-lt"/>
            </a:endParaRPr>
          </a:p>
        </p:txBody>
      </p:sp>
      <p:sp>
        <p:nvSpPr>
          <p:cNvPr id="17" name="Rounded Rectangle 16">
            <a:extLst>
              <a:ext uri="{FF2B5EF4-FFF2-40B4-BE49-F238E27FC236}">
                <a16:creationId xmlns:a16="http://schemas.microsoft.com/office/drawing/2014/main" id="{83B2DE0E-BE78-4AE7-527A-B7454E02CF15}"/>
              </a:ext>
            </a:extLst>
          </p:cNvPr>
          <p:cNvSpPr/>
          <p:nvPr userDrawn="1"/>
        </p:nvSpPr>
        <p:spPr>
          <a:xfrm>
            <a:off x="7180395" y="5870077"/>
            <a:ext cx="4178847" cy="345956"/>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13">
            <a:extLst>
              <a:ext uri="{FF2B5EF4-FFF2-40B4-BE49-F238E27FC236}">
                <a16:creationId xmlns:a16="http://schemas.microsoft.com/office/drawing/2014/main" id="{CF105923-07A7-0C36-5DED-8B2D081D0313}"/>
              </a:ext>
            </a:extLst>
          </p:cNvPr>
          <p:cNvSpPr>
            <a:spLocks noGrp="1"/>
          </p:cNvSpPr>
          <p:nvPr>
            <p:ph type="body" sz="quarter" idx="30"/>
          </p:nvPr>
        </p:nvSpPr>
        <p:spPr>
          <a:xfrm>
            <a:off x="8385572" y="5894897"/>
            <a:ext cx="2869615" cy="345956"/>
          </a:xfrm>
        </p:spPr>
        <p:txBody>
          <a:bodyPr anchor="ctr" anchorCtr="0">
            <a:noAutofit/>
          </a:bodyPr>
          <a:lstStyle>
            <a:lvl1pPr marL="0" indent="0">
              <a:buFontTx/>
              <a:buNone/>
              <a:defRPr sz="1200" b="0" i="0">
                <a:latin typeface="IBM Plex Sans" panose="020B0503050203000203" pitchFamily="34" charset="0"/>
              </a:defRPr>
            </a:lvl1pPr>
            <a:lvl2pPr marL="457200" indent="0">
              <a:buFontTx/>
              <a:buNone/>
              <a:defRPr b="0" i="0">
                <a:latin typeface="Omnes Medium" panose="02000506040000020004" pitchFamily="2" charset="77"/>
              </a:defRPr>
            </a:lvl2pPr>
          </a:lstStyle>
          <a:p>
            <a:pPr lvl="0"/>
            <a:r>
              <a:rPr lang="en-GB"/>
              <a:t>Click to edit Master text styles</a:t>
            </a:r>
          </a:p>
        </p:txBody>
      </p:sp>
      <p:sp>
        <p:nvSpPr>
          <p:cNvPr id="31" name="Text Placeholder 13">
            <a:extLst>
              <a:ext uri="{FF2B5EF4-FFF2-40B4-BE49-F238E27FC236}">
                <a16:creationId xmlns:a16="http://schemas.microsoft.com/office/drawing/2014/main" id="{10367A9E-299D-61A6-164F-756827371F6B}"/>
              </a:ext>
            </a:extLst>
          </p:cNvPr>
          <p:cNvSpPr>
            <a:spLocks noGrp="1"/>
          </p:cNvSpPr>
          <p:nvPr>
            <p:ph type="body" sz="quarter" idx="31"/>
          </p:nvPr>
        </p:nvSpPr>
        <p:spPr>
          <a:xfrm>
            <a:off x="2904075" y="6393916"/>
            <a:ext cx="8351113" cy="345956"/>
          </a:xfrm>
        </p:spPr>
        <p:txBody>
          <a:bodyPr anchor="ctr" anchorCtr="0">
            <a:noAutofit/>
          </a:bodyPr>
          <a:lstStyle>
            <a:lvl1pPr marL="0" indent="0">
              <a:buFontTx/>
              <a:buNone/>
              <a:defRPr sz="1200" b="0" i="0">
                <a:latin typeface="IBM Plex Sans" panose="020B0503050203000203" pitchFamily="34" charset="0"/>
              </a:defRPr>
            </a:lvl1pPr>
            <a:lvl2pPr marL="457200" indent="0">
              <a:buFontTx/>
              <a:buNone/>
              <a:defRPr b="0" i="0">
                <a:latin typeface="Omnes Medium" panose="02000506040000020004" pitchFamily="2" charset="77"/>
              </a:defRPr>
            </a:lvl2pPr>
          </a:lstStyle>
          <a:p>
            <a:pPr lvl="0"/>
            <a:r>
              <a:rPr lang="en-GB"/>
              <a:t>Click to edit Master text styles</a:t>
            </a:r>
          </a:p>
        </p:txBody>
      </p:sp>
      <p:sp>
        <p:nvSpPr>
          <p:cNvPr id="32" name="Rounded Rectangle 31">
            <a:extLst>
              <a:ext uri="{FF2B5EF4-FFF2-40B4-BE49-F238E27FC236}">
                <a16:creationId xmlns:a16="http://schemas.microsoft.com/office/drawing/2014/main" id="{DB0F33BE-F9E7-39D1-99E8-49F6FBDDF776}"/>
              </a:ext>
            </a:extLst>
          </p:cNvPr>
          <p:cNvSpPr/>
          <p:nvPr userDrawn="1"/>
        </p:nvSpPr>
        <p:spPr>
          <a:xfrm>
            <a:off x="832758" y="6362611"/>
            <a:ext cx="1926772" cy="37555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200" b="1" kern="1200">
                <a:solidFill>
                  <a:schemeClr val="lt1"/>
                </a:solidFill>
                <a:effectLst/>
                <a:latin typeface="+mj-lt"/>
                <a:ea typeface="+mn-ea"/>
                <a:cs typeface="+mn-cs"/>
              </a:rPr>
              <a:t>Link</a:t>
            </a:r>
            <a:endParaRPr lang="en-US" sz="1200">
              <a:latin typeface="+mj-lt"/>
            </a:endParaRPr>
          </a:p>
        </p:txBody>
      </p:sp>
      <p:sp>
        <p:nvSpPr>
          <p:cNvPr id="33" name="Rounded Rectangle 32">
            <a:extLst>
              <a:ext uri="{FF2B5EF4-FFF2-40B4-BE49-F238E27FC236}">
                <a16:creationId xmlns:a16="http://schemas.microsoft.com/office/drawing/2014/main" id="{AE27C2A4-5577-4A30-3A03-951C197EBE50}"/>
              </a:ext>
            </a:extLst>
          </p:cNvPr>
          <p:cNvSpPr/>
          <p:nvPr userDrawn="1"/>
        </p:nvSpPr>
        <p:spPr>
          <a:xfrm>
            <a:off x="829348" y="6354171"/>
            <a:ext cx="10529894" cy="375558"/>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56540708"/>
      </p:ext>
    </p:extLst>
  </p:cSld>
  <p:clrMapOvr>
    <a:masterClrMapping/>
  </p:clrMapOvr>
  <p:extLst>
    <p:ext uri="{DCECCB84-F9BA-43D5-87BE-67443E8EF086}">
      <p15:sldGuideLst xmlns:p15="http://schemas.microsoft.com/office/powerpoint/2012/main">
        <p15:guide id="1" orient="horz" pos="210">
          <p15:clr>
            <a:srgbClr val="FBAE40"/>
          </p15:clr>
        </p15:guide>
        <p15:guide id="2" pos="7514">
          <p15:clr>
            <a:srgbClr val="FBAE40"/>
          </p15:clr>
        </p15:guide>
        <p15:guide id="3" orient="horz" pos="595">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Twitter">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BE36479F-68C4-12A8-7AC4-35419CF0FFC8}"/>
              </a:ext>
            </a:extLst>
          </p:cNvPr>
          <p:cNvGrpSpPr/>
          <p:nvPr userDrawn="1"/>
        </p:nvGrpSpPr>
        <p:grpSpPr>
          <a:xfrm>
            <a:off x="0" y="0"/>
            <a:ext cx="2620946" cy="5556020"/>
            <a:chOff x="-14625" y="-1"/>
            <a:chExt cx="2620946" cy="5556020"/>
          </a:xfrm>
        </p:grpSpPr>
        <p:pic>
          <p:nvPicPr>
            <p:cNvPr id="23" name="Picture 22" descr="A colorful circle with black background&#10;&#10;Description automatically generated">
              <a:extLst>
                <a:ext uri="{FF2B5EF4-FFF2-40B4-BE49-F238E27FC236}">
                  <a16:creationId xmlns:a16="http://schemas.microsoft.com/office/drawing/2014/main" id="{9886D681-FF51-31C9-468B-8A17650E1D2F}"/>
                </a:ext>
              </a:extLst>
            </p:cNvPr>
            <p:cNvPicPr>
              <a:picLocks noChangeAspect="1"/>
            </p:cNvPicPr>
            <p:nvPr userDrawn="1"/>
          </p:nvPicPr>
          <p:blipFill>
            <a:blip r:embed="rId2">
              <a:alphaModFix amt="12000"/>
              <a:extLst>
                <a:ext uri="{28A0092B-C50C-407E-A947-70E740481C1C}">
                  <a14:useLocalDpi xmlns:a14="http://schemas.microsoft.com/office/drawing/2010/main" val="0"/>
                </a:ext>
              </a:extLst>
            </a:blip>
            <a:stretch>
              <a:fillRect/>
            </a:stretch>
          </p:blipFill>
          <p:spPr>
            <a:xfrm rot="17716688">
              <a:off x="354084" y="4760001"/>
              <a:ext cx="793750" cy="798286"/>
            </a:xfrm>
            <a:prstGeom prst="rect">
              <a:avLst/>
            </a:prstGeom>
          </p:spPr>
        </p:pic>
        <p:pic>
          <p:nvPicPr>
            <p:cNvPr id="24" name="Picture 23" descr="A circle with a black background&#10;&#10;Description automatically generated">
              <a:extLst>
                <a:ext uri="{FF2B5EF4-FFF2-40B4-BE49-F238E27FC236}">
                  <a16:creationId xmlns:a16="http://schemas.microsoft.com/office/drawing/2014/main" id="{4A6C3C3E-73FA-A1E7-0F0E-30C50FBE4093}"/>
                </a:ext>
              </a:extLst>
            </p:cNvPr>
            <p:cNvPicPr>
              <a:picLocks noChangeAspect="1"/>
            </p:cNvPicPr>
            <p:nvPr userDrawn="1"/>
          </p:nvPicPr>
          <p:blipFill rotWithShape="1">
            <a:blip r:embed="rId3">
              <a:alphaModFix amt="10000"/>
              <a:extLst>
                <a:ext uri="{28A0092B-C50C-407E-A947-70E740481C1C}">
                  <a14:useLocalDpi xmlns:a14="http://schemas.microsoft.com/office/drawing/2010/main" val="0"/>
                </a:ext>
              </a:extLst>
            </a:blip>
            <a:srcRect l="12787" t="6346"/>
            <a:stretch/>
          </p:blipFill>
          <p:spPr>
            <a:xfrm>
              <a:off x="-13942" y="0"/>
              <a:ext cx="2620263" cy="2813786"/>
            </a:xfrm>
            <a:prstGeom prst="rect">
              <a:avLst/>
            </a:prstGeom>
          </p:spPr>
        </p:pic>
        <p:pic>
          <p:nvPicPr>
            <p:cNvPr id="25" name="Picture 24" descr="A black circle with blue lines&#10;&#10;Description automatically generated">
              <a:extLst>
                <a:ext uri="{FF2B5EF4-FFF2-40B4-BE49-F238E27FC236}">
                  <a16:creationId xmlns:a16="http://schemas.microsoft.com/office/drawing/2014/main" id="{906B088E-C7CC-B9D8-1435-320615CD7535}"/>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68522" t="4717"/>
            <a:stretch/>
          </p:blipFill>
          <p:spPr>
            <a:xfrm>
              <a:off x="-14625" y="-1"/>
              <a:ext cx="1492270" cy="4612295"/>
            </a:xfrm>
            <a:prstGeom prst="rect">
              <a:avLst/>
            </a:prstGeom>
          </p:spPr>
        </p:pic>
        <p:pic>
          <p:nvPicPr>
            <p:cNvPr id="26" name="Picture 25" descr="A purple corner with black background&#10;&#10;Description automatically generated">
              <a:extLst>
                <a:ext uri="{FF2B5EF4-FFF2-40B4-BE49-F238E27FC236}">
                  <a16:creationId xmlns:a16="http://schemas.microsoft.com/office/drawing/2014/main" id="{98444D6A-033B-C7FC-441A-E7360778DA04}"/>
                </a:ext>
              </a:extLst>
            </p:cNvPr>
            <p:cNvPicPr>
              <a:picLocks noChangeAspect="1"/>
            </p:cNvPicPr>
            <p:nvPr userDrawn="1"/>
          </p:nvPicPr>
          <p:blipFill>
            <a:blip r:embed="rId5">
              <a:alphaModFix amt="19000"/>
              <a:extLst>
                <a:ext uri="{28A0092B-C50C-407E-A947-70E740481C1C}">
                  <a14:useLocalDpi xmlns:a14="http://schemas.microsoft.com/office/drawing/2010/main" val="0"/>
                </a:ext>
              </a:extLst>
            </a:blip>
            <a:stretch>
              <a:fillRect/>
            </a:stretch>
          </p:blipFill>
          <p:spPr>
            <a:xfrm>
              <a:off x="122401" y="4071428"/>
              <a:ext cx="356870" cy="424046"/>
            </a:xfrm>
            <a:prstGeom prst="rect">
              <a:avLst/>
            </a:prstGeom>
          </p:spPr>
        </p:pic>
        <p:pic>
          <p:nvPicPr>
            <p:cNvPr id="27" name="Picture 26">
              <a:extLst>
                <a:ext uri="{FF2B5EF4-FFF2-40B4-BE49-F238E27FC236}">
                  <a16:creationId xmlns:a16="http://schemas.microsoft.com/office/drawing/2014/main" id="{7360C159-577F-1AB7-1164-6DB64D45FD01}"/>
                </a:ext>
              </a:extLst>
            </p:cNvPr>
            <p:cNvPicPr>
              <a:picLocks noChangeAspect="1"/>
            </p:cNvPicPr>
            <p:nvPr userDrawn="1"/>
          </p:nvPicPr>
          <p:blipFill>
            <a:blip r:embed="rId6">
              <a:alphaModFix amt="14000"/>
              <a:extLst>
                <a:ext uri="{28A0092B-C50C-407E-A947-70E740481C1C}">
                  <a14:useLocalDpi xmlns:a14="http://schemas.microsoft.com/office/drawing/2010/main" val="0"/>
                </a:ext>
              </a:extLst>
            </a:blip>
            <a:stretch>
              <a:fillRect/>
            </a:stretch>
          </p:blipFill>
          <p:spPr>
            <a:xfrm>
              <a:off x="224457" y="2948775"/>
              <a:ext cx="197868" cy="197868"/>
            </a:xfrm>
            <a:prstGeom prst="rect">
              <a:avLst/>
            </a:prstGeom>
          </p:spPr>
        </p:pic>
      </p:grpSp>
      <p:sp>
        <p:nvSpPr>
          <p:cNvPr id="13" name="Rectangle 12">
            <a:extLst>
              <a:ext uri="{FF2B5EF4-FFF2-40B4-BE49-F238E27FC236}">
                <a16:creationId xmlns:a16="http://schemas.microsoft.com/office/drawing/2014/main" id="{6412F585-A8C6-60AA-5AEF-C77EF5EAB619}"/>
              </a:ext>
            </a:extLst>
          </p:cNvPr>
          <p:cNvSpPr/>
          <p:nvPr userDrawn="1"/>
        </p:nvSpPr>
        <p:spPr>
          <a:xfrm>
            <a:off x="6096001" y="2438736"/>
            <a:ext cx="5754914" cy="3222617"/>
          </a:xfrm>
          <a:prstGeom prst="rect">
            <a:avLst/>
          </a:prstGeom>
          <a:solidFill>
            <a:schemeClr val="bg1"/>
          </a:solidFill>
          <a:ln>
            <a:noFill/>
          </a:ln>
          <a:effectLst>
            <a:outerShdw blurRad="117103" dist="78429"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ounded Rectangle 20">
            <a:extLst>
              <a:ext uri="{FF2B5EF4-FFF2-40B4-BE49-F238E27FC236}">
                <a16:creationId xmlns:a16="http://schemas.microsoft.com/office/drawing/2014/main" id="{8886E23B-A0FF-2411-AB59-C2DF7BBA5CE4}"/>
              </a:ext>
            </a:extLst>
          </p:cNvPr>
          <p:cNvSpPr/>
          <p:nvPr userDrawn="1"/>
        </p:nvSpPr>
        <p:spPr>
          <a:xfrm>
            <a:off x="838200" y="936000"/>
            <a:ext cx="7970722" cy="36720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55AC632A-C4E6-EED9-6F14-F708FBC129D5}"/>
              </a:ext>
            </a:extLst>
          </p:cNvPr>
          <p:cNvSpPr/>
          <p:nvPr userDrawn="1"/>
        </p:nvSpPr>
        <p:spPr>
          <a:xfrm>
            <a:off x="6992378" y="339637"/>
            <a:ext cx="1816544" cy="363488"/>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ounded Rectangle 33">
            <a:extLst>
              <a:ext uri="{FF2B5EF4-FFF2-40B4-BE49-F238E27FC236}">
                <a16:creationId xmlns:a16="http://schemas.microsoft.com/office/drawing/2014/main" id="{6EA0FDA5-3F30-7740-3E57-20AE5276E23E}"/>
              </a:ext>
            </a:extLst>
          </p:cNvPr>
          <p:cNvSpPr/>
          <p:nvPr userDrawn="1"/>
        </p:nvSpPr>
        <p:spPr>
          <a:xfrm>
            <a:off x="9623250" y="339637"/>
            <a:ext cx="2298192" cy="363488"/>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ounded Rectangle 42">
            <a:extLst>
              <a:ext uri="{FF2B5EF4-FFF2-40B4-BE49-F238E27FC236}">
                <a16:creationId xmlns:a16="http://schemas.microsoft.com/office/drawing/2014/main" id="{615C4D8C-12B9-0CF8-990C-76807A23468B}"/>
              </a:ext>
            </a:extLst>
          </p:cNvPr>
          <p:cNvSpPr/>
          <p:nvPr userDrawn="1"/>
        </p:nvSpPr>
        <p:spPr>
          <a:xfrm>
            <a:off x="750960" y="2448118"/>
            <a:ext cx="5162160" cy="3229198"/>
          </a:xfrm>
          <a:prstGeom prst="roundRect">
            <a:avLst>
              <a:gd name="adj" fmla="val 7228"/>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t" anchorCtr="0"/>
          <a:lstStyle/>
          <a:p>
            <a:pPr algn="l"/>
            <a:endParaRPr lang="en-GB" sz="1400" err="1">
              <a:solidFill>
                <a:schemeClr val="bg1"/>
              </a:solidFill>
              <a:latin typeface="+mj-lt"/>
            </a:endParaRPr>
          </a:p>
        </p:txBody>
      </p:sp>
      <p:sp>
        <p:nvSpPr>
          <p:cNvPr id="46" name="Rounded Rectangle 45">
            <a:extLst>
              <a:ext uri="{FF2B5EF4-FFF2-40B4-BE49-F238E27FC236}">
                <a16:creationId xmlns:a16="http://schemas.microsoft.com/office/drawing/2014/main" id="{144D20D5-0357-8E35-AE45-0FE5108AF2A7}"/>
              </a:ext>
            </a:extLst>
          </p:cNvPr>
          <p:cNvSpPr/>
          <p:nvPr userDrawn="1"/>
        </p:nvSpPr>
        <p:spPr>
          <a:xfrm>
            <a:off x="838200" y="1472448"/>
            <a:ext cx="7970722" cy="78291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ounded Rectangle 48">
            <a:extLst>
              <a:ext uri="{FF2B5EF4-FFF2-40B4-BE49-F238E27FC236}">
                <a16:creationId xmlns:a16="http://schemas.microsoft.com/office/drawing/2014/main" id="{4CE69182-FF71-B1A6-DB5E-6F4FF933E67E}"/>
              </a:ext>
            </a:extLst>
          </p:cNvPr>
          <p:cNvSpPr/>
          <p:nvPr userDrawn="1"/>
        </p:nvSpPr>
        <p:spPr>
          <a:xfrm>
            <a:off x="9623250" y="912661"/>
            <a:ext cx="2298192" cy="363488"/>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ounded Rectangle 52">
            <a:extLst>
              <a:ext uri="{FF2B5EF4-FFF2-40B4-BE49-F238E27FC236}">
                <a16:creationId xmlns:a16="http://schemas.microsoft.com/office/drawing/2014/main" id="{A0FCD5EF-ABB7-951F-DC8F-16C82B898999}"/>
              </a:ext>
            </a:extLst>
          </p:cNvPr>
          <p:cNvSpPr/>
          <p:nvPr userDrawn="1"/>
        </p:nvSpPr>
        <p:spPr>
          <a:xfrm>
            <a:off x="9623250" y="1461301"/>
            <a:ext cx="2298192" cy="363488"/>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8">
            <a:extLst>
              <a:ext uri="{FF2B5EF4-FFF2-40B4-BE49-F238E27FC236}">
                <a16:creationId xmlns:a16="http://schemas.microsoft.com/office/drawing/2014/main" id="{1B7F077C-C1F3-B301-425F-7714085E3448}"/>
              </a:ext>
            </a:extLst>
          </p:cNvPr>
          <p:cNvSpPr>
            <a:spLocks noGrp="1"/>
          </p:cNvSpPr>
          <p:nvPr>
            <p:ph sz="quarter" idx="29"/>
          </p:nvPr>
        </p:nvSpPr>
        <p:spPr>
          <a:xfrm>
            <a:off x="6096000" y="2426458"/>
            <a:ext cx="5754915" cy="3235203"/>
          </a:xfrm>
          <a:solidFill>
            <a:schemeClr val="bg1"/>
          </a:solidFill>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33" name="Rounded Rectangle 32">
            <a:extLst>
              <a:ext uri="{FF2B5EF4-FFF2-40B4-BE49-F238E27FC236}">
                <a16:creationId xmlns:a16="http://schemas.microsoft.com/office/drawing/2014/main" id="{8CF8CA73-ED5B-C190-55FB-241B14AEC52D}"/>
              </a:ext>
            </a:extLst>
          </p:cNvPr>
          <p:cNvSpPr/>
          <p:nvPr userDrawn="1"/>
        </p:nvSpPr>
        <p:spPr>
          <a:xfrm>
            <a:off x="829348" y="5870077"/>
            <a:ext cx="6251938" cy="375558"/>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ounded Rectangle 40">
            <a:extLst>
              <a:ext uri="{FF2B5EF4-FFF2-40B4-BE49-F238E27FC236}">
                <a16:creationId xmlns:a16="http://schemas.microsoft.com/office/drawing/2014/main" id="{0F6C164D-E6E0-0C62-90ED-62AA9A340060}"/>
              </a:ext>
            </a:extLst>
          </p:cNvPr>
          <p:cNvSpPr/>
          <p:nvPr userDrawn="1"/>
        </p:nvSpPr>
        <p:spPr>
          <a:xfrm>
            <a:off x="7180395" y="5870077"/>
            <a:ext cx="4178847" cy="345956"/>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ounded Rectangle 55">
            <a:extLst>
              <a:ext uri="{FF2B5EF4-FFF2-40B4-BE49-F238E27FC236}">
                <a16:creationId xmlns:a16="http://schemas.microsoft.com/office/drawing/2014/main" id="{BDD8E281-0D9B-75E3-9EDA-805BFF5125B9}"/>
              </a:ext>
            </a:extLst>
          </p:cNvPr>
          <p:cNvSpPr/>
          <p:nvPr userDrawn="1"/>
        </p:nvSpPr>
        <p:spPr>
          <a:xfrm>
            <a:off x="829348" y="6354171"/>
            <a:ext cx="10529894" cy="375558"/>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AA35AC54-6A17-4879-B134-7D3D66EA5688}"/>
              </a:ext>
            </a:extLst>
          </p:cNvPr>
          <p:cNvSpPr>
            <a:spLocks noGrp="1"/>
          </p:cNvSpPr>
          <p:nvPr>
            <p:ph type="sldNum" sz="quarter" idx="11"/>
          </p:nvPr>
        </p:nvSpPr>
        <p:spPr>
          <a:xfrm>
            <a:off x="11399044" y="6427165"/>
            <a:ext cx="573881" cy="255329"/>
          </a:xfrm>
        </p:spPr>
        <p:txBody>
          <a:bodyPr/>
          <a:lstStyle/>
          <a:p>
            <a:fld id="{9C7DBF9D-B7B5-43C3-9D7C-E6C14AE7C451}" type="slidenum">
              <a:rPr lang="en-GB" smtClean="0"/>
              <a:pPr/>
              <a:t>‹#›</a:t>
            </a:fld>
            <a:endParaRPr lang="en-GB"/>
          </a:p>
        </p:txBody>
      </p:sp>
      <p:sp>
        <p:nvSpPr>
          <p:cNvPr id="12" name="Rounded Rectangle 11">
            <a:extLst>
              <a:ext uri="{FF2B5EF4-FFF2-40B4-BE49-F238E27FC236}">
                <a16:creationId xmlns:a16="http://schemas.microsoft.com/office/drawing/2014/main" id="{0336C907-32E9-D3B4-7954-214B99FDE113}"/>
              </a:ext>
            </a:extLst>
          </p:cNvPr>
          <p:cNvSpPr/>
          <p:nvPr userDrawn="1"/>
        </p:nvSpPr>
        <p:spPr>
          <a:xfrm>
            <a:off x="832758" y="936000"/>
            <a:ext cx="1926772" cy="37555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200" b="1" kern="1200">
                <a:solidFill>
                  <a:schemeClr val="lt1"/>
                </a:solidFill>
                <a:effectLst/>
                <a:latin typeface="+mj-lt"/>
                <a:ea typeface="+mn-ea"/>
                <a:cs typeface="+mn-cs"/>
              </a:rPr>
              <a:t>Type</a:t>
            </a:r>
            <a:endParaRPr lang="en-US" sz="1200">
              <a:latin typeface="+mj-lt"/>
            </a:endParaRPr>
          </a:p>
        </p:txBody>
      </p:sp>
      <p:sp>
        <p:nvSpPr>
          <p:cNvPr id="19" name="TextBox 18">
            <a:extLst>
              <a:ext uri="{FF2B5EF4-FFF2-40B4-BE49-F238E27FC236}">
                <a16:creationId xmlns:a16="http://schemas.microsoft.com/office/drawing/2014/main" id="{840C4FA5-8710-F68D-6231-216D73839964}"/>
              </a:ext>
            </a:extLst>
          </p:cNvPr>
          <p:cNvSpPr txBox="1"/>
          <p:nvPr userDrawn="1"/>
        </p:nvSpPr>
        <p:spPr>
          <a:xfrm>
            <a:off x="7962223" y="370940"/>
            <a:ext cx="846700" cy="276999"/>
          </a:xfrm>
          <a:prstGeom prst="rect">
            <a:avLst/>
          </a:prstGeom>
          <a:noFill/>
        </p:spPr>
        <p:txBody>
          <a:bodyPr wrap="square" rtlCol="0">
            <a:spAutoFit/>
          </a:bodyPr>
          <a:lstStyle/>
          <a:p>
            <a:r>
              <a:rPr lang="en-US" sz="1200" b="0" i="0">
                <a:latin typeface="+mj-lt"/>
              </a:rPr>
              <a:t>Twitter</a:t>
            </a:r>
          </a:p>
        </p:txBody>
      </p:sp>
      <p:sp>
        <p:nvSpPr>
          <p:cNvPr id="20" name="Text Placeholder 9">
            <a:extLst>
              <a:ext uri="{FF2B5EF4-FFF2-40B4-BE49-F238E27FC236}">
                <a16:creationId xmlns:a16="http://schemas.microsoft.com/office/drawing/2014/main" id="{A36625AB-E273-B36E-1D1E-C5641D3D8FF9}"/>
              </a:ext>
            </a:extLst>
          </p:cNvPr>
          <p:cNvSpPr>
            <a:spLocks noGrp="1"/>
          </p:cNvSpPr>
          <p:nvPr>
            <p:ph type="body" sz="quarter" idx="16"/>
          </p:nvPr>
        </p:nvSpPr>
        <p:spPr>
          <a:xfrm>
            <a:off x="2890164" y="956219"/>
            <a:ext cx="5918758" cy="363538"/>
          </a:xfrm>
        </p:spPr>
        <p:txBody>
          <a:bodyPr anchor="ctr" anchorCtr="0">
            <a:noAutofit/>
          </a:bodyPr>
          <a:lstStyle>
            <a:lvl1pPr marL="0" indent="0">
              <a:buFontTx/>
              <a:buNone/>
              <a:defRPr sz="12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Click to edit Master text styles</a:t>
            </a:r>
          </a:p>
        </p:txBody>
      </p:sp>
      <p:sp>
        <p:nvSpPr>
          <p:cNvPr id="29" name="Rounded Rectangle 28">
            <a:extLst>
              <a:ext uri="{FF2B5EF4-FFF2-40B4-BE49-F238E27FC236}">
                <a16:creationId xmlns:a16="http://schemas.microsoft.com/office/drawing/2014/main" id="{1D9AD8F7-FD63-3C51-A08C-2F97304EAB27}"/>
              </a:ext>
            </a:extLst>
          </p:cNvPr>
          <p:cNvSpPr/>
          <p:nvPr userDrawn="1"/>
        </p:nvSpPr>
        <p:spPr>
          <a:xfrm>
            <a:off x="6989134" y="345567"/>
            <a:ext cx="973088" cy="36348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mj-lt"/>
              </a:rPr>
              <a:t>Platform</a:t>
            </a:r>
          </a:p>
        </p:txBody>
      </p:sp>
      <p:sp>
        <p:nvSpPr>
          <p:cNvPr id="30" name="Rounded Rectangle 29">
            <a:extLst>
              <a:ext uri="{FF2B5EF4-FFF2-40B4-BE49-F238E27FC236}">
                <a16:creationId xmlns:a16="http://schemas.microsoft.com/office/drawing/2014/main" id="{57CFC295-3083-7ED0-8EEA-85D331E46323}"/>
              </a:ext>
            </a:extLst>
          </p:cNvPr>
          <p:cNvSpPr/>
          <p:nvPr userDrawn="1"/>
        </p:nvSpPr>
        <p:spPr>
          <a:xfrm>
            <a:off x="9623250" y="345567"/>
            <a:ext cx="1149096" cy="36348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mj-lt"/>
              </a:rPr>
              <a:t>Image size</a:t>
            </a:r>
          </a:p>
        </p:txBody>
      </p:sp>
      <p:sp>
        <p:nvSpPr>
          <p:cNvPr id="36" name="Rounded Rectangle 35">
            <a:extLst>
              <a:ext uri="{FF2B5EF4-FFF2-40B4-BE49-F238E27FC236}">
                <a16:creationId xmlns:a16="http://schemas.microsoft.com/office/drawing/2014/main" id="{73B3AA35-9B85-CFB4-334F-EBF9D8DF0EE6}"/>
              </a:ext>
            </a:extLst>
          </p:cNvPr>
          <p:cNvSpPr/>
          <p:nvPr userDrawn="1"/>
        </p:nvSpPr>
        <p:spPr>
          <a:xfrm>
            <a:off x="3455872" y="326945"/>
            <a:ext cx="1315356" cy="37555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200" b="1" kern="1200">
                <a:solidFill>
                  <a:schemeClr val="lt1"/>
                </a:solidFill>
                <a:effectLst/>
                <a:latin typeface="+mj-lt"/>
                <a:ea typeface="+mn-ea"/>
                <a:cs typeface="+mn-cs"/>
              </a:rPr>
              <a:t>Post Date</a:t>
            </a:r>
            <a:endParaRPr lang="en-US" sz="1200">
              <a:latin typeface="+mj-lt"/>
            </a:endParaRPr>
          </a:p>
        </p:txBody>
      </p:sp>
      <p:sp>
        <p:nvSpPr>
          <p:cNvPr id="37" name="Rounded Rectangle 36">
            <a:extLst>
              <a:ext uri="{FF2B5EF4-FFF2-40B4-BE49-F238E27FC236}">
                <a16:creationId xmlns:a16="http://schemas.microsoft.com/office/drawing/2014/main" id="{53E54D91-72ED-5A08-932F-77EE866103C1}"/>
              </a:ext>
            </a:extLst>
          </p:cNvPr>
          <p:cNvSpPr/>
          <p:nvPr userDrawn="1"/>
        </p:nvSpPr>
        <p:spPr>
          <a:xfrm>
            <a:off x="832758" y="326945"/>
            <a:ext cx="1926772" cy="37555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200" b="1" kern="1200">
                <a:solidFill>
                  <a:schemeClr val="lt1"/>
                </a:solidFill>
                <a:effectLst/>
                <a:latin typeface="+mj-lt"/>
                <a:ea typeface="+mn-ea"/>
                <a:cs typeface="+mn-cs"/>
              </a:rPr>
              <a:t>Post Number</a:t>
            </a:r>
            <a:endParaRPr lang="en-US" sz="1200">
              <a:latin typeface="+mj-lt"/>
            </a:endParaRPr>
          </a:p>
        </p:txBody>
      </p:sp>
      <p:sp>
        <p:nvSpPr>
          <p:cNvPr id="38" name="Text Placeholder 6">
            <a:extLst>
              <a:ext uri="{FF2B5EF4-FFF2-40B4-BE49-F238E27FC236}">
                <a16:creationId xmlns:a16="http://schemas.microsoft.com/office/drawing/2014/main" id="{30854F10-9D3B-DDBB-A1F7-3DAA8563636E}"/>
              </a:ext>
            </a:extLst>
          </p:cNvPr>
          <p:cNvSpPr>
            <a:spLocks noGrp="1"/>
          </p:cNvSpPr>
          <p:nvPr>
            <p:ph type="body" sz="quarter" idx="23" hasCustomPrompt="1"/>
          </p:nvPr>
        </p:nvSpPr>
        <p:spPr>
          <a:xfrm>
            <a:off x="4916647" y="370715"/>
            <a:ext cx="2020887" cy="350264"/>
          </a:xfrm>
        </p:spPr>
        <p:txBody>
          <a:bodyPr anchor="ctr"/>
          <a:lstStyle>
            <a:lvl1pPr marL="0" indent="0">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GB"/>
              <a:t>Date &amp; Time</a:t>
            </a:r>
          </a:p>
        </p:txBody>
      </p:sp>
      <p:sp>
        <p:nvSpPr>
          <p:cNvPr id="39" name="Title 1">
            <a:extLst>
              <a:ext uri="{FF2B5EF4-FFF2-40B4-BE49-F238E27FC236}">
                <a16:creationId xmlns:a16="http://schemas.microsoft.com/office/drawing/2014/main" id="{9F20DD57-2807-EA26-7827-C0758B7E41C8}"/>
              </a:ext>
            </a:extLst>
          </p:cNvPr>
          <p:cNvSpPr>
            <a:spLocks noGrp="1"/>
          </p:cNvSpPr>
          <p:nvPr>
            <p:ph type="title" hasCustomPrompt="1"/>
          </p:nvPr>
        </p:nvSpPr>
        <p:spPr>
          <a:xfrm>
            <a:off x="2837964" y="370487"/>
            <a:ext cx="563128" cy="350492"/>
          </a:xfrm>
        </p:spPr>
        <p:txBody>
          <a:bodyPr anchor="ctr" anchorCtr="0">
            <a:normAutofit/>
          </a:bodyPr>
          <a:lstStyle>
            <a:lvl1pPr>
              <a:defRPr sz="2000"/>
            </a:lvl1pPr>
          </a:lstStyle>
          <a:p>
            <a:r>
              <a:rPr lang="en-GB"/>
              <a:t>1</a:t>
            </a:r>
            <a:endParaRPr lang="en-US"/>
          </a:p>
        </p:txBody>
      </p:sp>
      <p:sp>
        <p:nvSpPr>
          <p:cNvPr id="42" name="Text Placeholder 41">
            <a:extLst>
              <a:ext uri="{FF2B5EF4-FFF2-40B4-BE49-F238E27FC236}">
                <a16:creationId xmlns:a16="http://schemas.microsoft.com/office/drawing/2014/main" id="{26423D06-AC43-2FBB-9B0D-DF7EB4B78824}"/>
              </a:ext>
            </a:extLst>
          </p:cNvPr>
          <p:cNvSpPr>
            <a:spLocks noGrp="1"/>
          </p:cNvSpPr>
          <p:nvPr>
            <p:ph type="body" sz="quarter" idx="25" hasCustomPrompt="1"/>
          </p:nvPr>
        </p:nvSpPr>
        <p:spPr>
          <a:xfrm>
            <a:off x="846138" y="2617028"/>
            <a:ext cx="4932362" cy="2887028"/>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GB"/>
              <a:t>Insert Post Copy</a:t>
            </a:r>
          </a:p>
        </p:txBody>
      </p:sp>
      <p:sp>
        <p:nvSpPr>
          <p:cNvPr id="44" name="Rounded Rectangle 43">
            <a:extLst>
              <a:ext uri="{FF2B5EF4-FFF2-40B4-BE49-F238E27FC236}">
                <a16:creationId xmlns:a16="http://schemas.microsoft.com/office/drawing/2014/main" id="{FE1136DE-2944-1C49-57ED-75FF87C14E80}"/>
              </a:ext>
            </a:extLst>
          </p:cNvPr>
          <p:cNvSpPr/>
          <p:nvPr userDrawn="1"/>
        </p:nvSpPr>
        <p:spPr>
          <a:xfrm>
            <a:off x="832758" y="1472447"/>
            <a:ext cx="1926772" cy="79229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200" b="1" kern="1200">
                <a:solidFill>
                  <a:schemeClr val="lt1"/>
                </a:solidFill>
                <a:effectLst/>
                <a:latin typeface="+mj-lt"/>
                <a:ea typeface="+mn-ea"/>
                <a:cs typeface="+mn-cs"/>
              </a:rPr>
              <a:t>Focus</a:t>
            </a:r>
            <a:endParaRPr lang="en-US" sz="1200">
              <a:latin typeface="+mj-lt"/>
            </a:endParaRPr>
          </a:p>
        </p:txBody>
      </p:sp>
      <p:sp>
        <p:nvSpPr>
          <p:cNvPr id="45" name="Text Placeholder 9">
            <a:extLst>
              <a:ext uri="{FF2B5EF4-FFF2-40B4-BE49-F238E27FC236}">
                <a16:creationId xmlns:a16="http://schemas.microsoft.com/office/drawing/2014/main" id="{EFD4E562-59C7-0B6E-53D2-F49EA6BB68A9}"/>
              </a:ext>
            </a:extLst>
          </p:cNvPr>
          <p:cNvSpPr>
            <a:spLocks noGrp="1"/>
          </p:cNvSpPr>
          <p:nvPr>
            <p:ph type="body" sz="quarter" idx="26"/>
          </p:nvPr>
        </p:nvSpPr>
        <p:spPr>
          <a:xfrm>
            <a:off x="2890164" y="1536697"/>
            <a:ext cx="5778347" cy="668962"/>
          </a:xfrm>
        </p:spPr>
        <p:txBody>
          <a:bodyPr anchor="ctr" anchorCtr="0">
            <a:noAutofit/>
          </a:bodyPr>
          <a:lstStyle>
            <a:lvl1pPr marL="0" indent="0">
              <a:buFontTx/>
              <a:buNone/>
              <a:defRPr sz="12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Click to edit Master text styles</a:t>
            </a:r>
          </a:p>
        </p:txBody>
      </p:sp>
      <p:sp>
        <p:nvSpPr>
          <p:cNvPr id="48" name="Rounded Rectangle 47">
            <a:extLst>
              <a:ext uri="{FF2B5EF4-FFF2-40B4-BE49-F238E27FC236}">
                <a16:creationId xmlns:a16="http://schemas.microsoft.com/office/drawing/2014/main" id="{D97734FA-6923-D22F-EF95-35559D32FA04}"/>
              </a:ext>
            </a:extLst>
          </p:cNvPr>
          <p:cNvSpPr/>
          <p:nvPr userDrawn="1"/>
        </p:nvSpPr>
        <p:spPr>
          <a:xfrm>
            <a:off x="9623250" y="918591"/>
            <a:ext cx="1149096" cy="36348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mj-lt"/>
              </a:rPr>
              <a:t>File Type</a:t>
            </a:r>
          </a:p>
        </p:txBody>
      </p:sp>
      <p:sp>
        <p:nvSpPr>
          <p:cNvPr id="51" name="Text Placeholder 50">
            <a:extLst>
              <a:ext uri="{FF2B5EF4-FFF2-40B4-BE49-F238E27FC236}">
                <a16:creationId xmlns:a16="http://schemas.microsoft.com/office/drawing/2014/main" id="{6AB15732-CE52-C828-D873-92054C0A5D30}"/>
              </a:ext>
            </a:extLst>
          </p:cNvPr>
          <p:cNvSpPr>
            <a:spLocks noGrp="1"/>
          </p:cNvSpPr>
          <p:nvPr>
            <p:ph type="body" sz="quarter" idx="27" hasCustomPrompt="1"/>
          </p:nvPr>
        </p:nvSpPr>
        <p:spPr>
          <a:xfrm>
            <a:off x="10875963" y="955675"/>
            <a:ext cx="1046162" cy="320675"/>
          </a:xfrm>
        </p:spPr>
        <p:txBody>
          <a:bodyPr anchor="ct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GB"/>
              <a:t>File type</a:t>
            </a:r>
          </a:p>
        </p:txBody>
      </p:sp>
      <p:sp>
        <p:nvSpPr>
          <p:cNvPr id="52" name="Rounded Rectangle 51">
            <a:extLst>
              <a:ext uri="{FF2B5EF4-FFF2-40B4-BE49-F238E27FC236}">
                <a16:creationId xmlns:a16="http://schemas.microsoft.com/office/drawing/2014/main" id="{4378DFC5-B0D4-23EF-8640-B753D114ED31}"/>
              </a:ext>
            </a:extLst>
          </p:cNvPr>
          <p:cNvSpPr/>
          <p:nvPr userDrawn="1"/>
        </p:nvSpPr>
        <p:spPr>
          <a:xfrm>
            <a:off x="9623250" y="1467231"/>
            <a:ext cx="1149096" cy="36348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mj-lt"/>
              </a:rPr>
              <a:t>Target</a:t>
            </a:r>
          </a:p>
        </p:txBody>
      </p:sp>
      <p:sp>
        <p:nvSpPr>
          <p:cNvPr id="54" name="Text Placeholder 50">
            <a:extLst>
              <a:ext uri="{FF2B5EF4-FFF2-40B4-BE49-F238E27FC236}">
                <a16:creationId xmlns:a16="http://schemas.microsoft.com/office/drawing/2014/main" id="{A02D99E9-32C8-D5BE-4560-F415419342D7}"/>
              </a:ext>
            </a:extLst>
          </p:cNvPr>
          <p:cNvSpPr>
            <a:spLocks noGrp="1"/>
          </p:cNvSpPr>
          <p:nvPr>
            <p:ph type="body" sz="quarter" idx="28" hasCustomPrompt="1"/>
          </p:nvPr>
        </p:nvSpPr>
        <p:spPr>
          <a:xfrm>
            <a:off x="10875963" y="1504315"/>
            <a:ext cx="1046162" cy="320675"/>
          </a:xfrm>
        </p:spPr>
        <p:txBody>
          <a:bodyPr anchor="ct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GB"/>
              <a:t>Target</a:t>
            </a:r>
          </a:p>
        </p:txBody>
      </p:sp>
      <p:sp>
        <p:nvSpPr>
          <p:cNvPr id="8" name="TextBox 7">
            <a:extLst>
              <a:ext uri="{FF2B5EF4-FFF2-40B4-BE49-F238E27FC236}">
                <a16:creationId xmlns:a16="http://schemas.microsoft.com/office/drawing/2014/main" id="{73E922CB-0E88-C665-12EB-862CD581E75E}"/>
              </a:ext>
            </a:extLst>
          </p:cNvPr>
          <p:cNvSpPr txBox="1"/>
          <p:nvPr userDrawn="1"/>
        </p:nvSpPr>
        <p:spPr>
          <a:xfrm>
            <a:off x="10772346" y="381504"/>
            <a:ext cx="1149096" cy="276999"/>
          </a:xfrm>
          <a:prstGeom prst="rect">
            <a:avLst/>
          </a:prstGeom>
          <a:noFill/>
        </p:spPr>
        <p:txBody>
          <a:bodyPr wrap="square" rtlCol="0">
            <a:spAutoFit/>
          </a:bodyPr>
          <a:lstStyle/>
          <a:p>
            <a:r>
              <a:rPr lang="en-US" sz="1200" b="0" i="0">
                <a:latin typeface="+mj-lt"/>
              </a:rPr>
              <a:t>1600 x 900 </a:t>
            </a:r>
            <a:r>
              <a:rPr lang="en-US" sz="1200" b="0" i="0" err="1">
                <a:latin typeface="+mj-lt"/>
              </a:rPr>
              <a:t>px</a:t>
            </a:r>
            <a:endParaRPr lang="en-US" sz="1200" b="0" i="0">
              <a:latin typeface="+mj-lt"/>
            </a:endParaRPr>
          </a:p>
        </p:txBody>
      </p:sp>
      <p:sp>
        <p:nvSpPr>
          <p:cNvPr id="31" name="Text Placeholder 13">
            <a:extLst>
              <a:ext uri="{FF2B5EF4-FFF2-40B4-BE49-F238E27FC236}">
                <a16:creationId xmlns:a16="http://schemas.microsoft.com/office/drawing/2014/main" id="{FC713B8F-C55E-CEBD-E742-5BE2D589645F}"/>
              </a:ext>
            </a:extLst>
          </p:cNvPr>
          <p:cNvSpPr>
            <a:spLocks noGrp="1"/>
          </p:cNvSpPr>
          <p:nvPr>
            <p:ph type="body" sz="quarter" idx="13"/>
          </p:nvPr>
        </p:nvSpPr>
        <p:spPr>
          <a:xfrm>
            <a:off x="2904075" y="5909822"/>
            <a:ext cx="4085059" cy="345956"/>
          </a:xfrm>
        </p:spPr>
        <p:txBody>
          <a:bodyPr anchor="ctr" anchorCtr="0">
            <a:noAutofit/>
          </a:bodyPr>
          <a:lstStyle>
            <a:lvl1pPr marL="0" indent="0">
              <a:buFontTx/>
              <a:buNone/>
              <a:defRPr sz="1200" b="0" i="0">
                <a:latin typeface="IBM Plex Sans" panose="020B0503050203000203" pitchFamily="34" charset="0"/>
              </a:defRPr>
            </a:lvl1pPr>
            <a:lvl2pPr marL="457200" indent="0">
              <a:buFontTx/>
              <a:buNone/>
              <a:defRPr b="0" i="0">
                <a:latin typeface="Omnes Medium" panose="02000506040000020004" pitchFamily="2" charset="77"/>
              </a:defRPr>
            </a:lvl2pPr>
          </a:lstStyle>
          <a:p>
            <a:pPr lvl="0"/>
            <a:r>
              <a:rPr lang="en-GB"/>
              <a:t>Click to edit Master text styles</a:t>
            </a:r>
          </a:p>
        </p:txBody>
      </p:sp>
      <p:sp>
        <p:nvSpPr>
          <p:cNvPr id="32" name="Rounded Rectangle 31">
            <a:extLst>
              <a:ext uri="{FF2B5EF4-FFF2-40B4-BE49-F238E27FC236}">
                <a16:creationId xmlns:a16="http://schemas.microsoft.com/office/drawing/2014/main" id="{2127BA3B-C55B-04E3-64EF-BF5F727AB5AB}"/>
              </a:ext>
            </a:extLst>
          </p:cNvPr>
          <p:cNvSpPr/>
          <p:nvPr userDrawn="1"/>
        </p:nvSpPr>
        <p:spPr>
          <a:xfrm>
            <a:off x="832758" y="5878517"/>
            <a:ext cx="1926772" cy="37555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200" b="1" kern="1200">
                <a:solidFill>
                  <a:schemeClr val="lt1"/>
                </a:solidFill>
                <a:effectLst/>
                <a:latin typeface="+mj-lt"/>
                <a:ea typeface="+mn-ea"/>
                <a:cs typeface="+mn-cs"/>
              </a:rPr>
              <a:t>Content Tags</a:t>
            </a:r>
            <a:endParaRPr lang="en-US" sz="1200">
              <a:latin typeface="+mj-lt"/>
            </a:endParaRPr>
          </a:p>
        </p:txBody>
      </p:sp>
      <p:sp>
        <p:nvSpPr>
          <p:cNvPr id="35" name="Rounded Rectangle 34">
            <a:extLst>
              <a:ext uri="{FF2B5EF4-FFF2-40B4-BE49-F238E27FC236}">
                <a16:creationId xmlns:a16="http://schemas.microsoft.com/office/drawing/2014/main" id="{FC4CF91B-ADB0-1900-0FDB-47937BCEBA0F}"/>
              </a:ext>
            </a:extLst>
          </p:cNvPr>
          <p:cNvSpPr/>
          <p:nvPr userDrawn="1"/>
        </p:nvSpPr>
        <p:spPr>
          <a:xfrm>
            <a:off x="7180395" y="5878517"/>
            <a:ext cx="1076099" cy="37555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200" b="1" kern="1200">
                <a:solidFill>
                  <a:schemeClr val="lt1"/>
                </a:solidFill>
                <a:effectLst/>
                <a:latin typeface="+mj-lt"/>
                <a:ea typeface="+mn-ea"/>
                <a:cs typeface="+mn-cs"/>
              </a:rPr>
              <a:t>File Name:</a:t>
            </a:r>
            <a:endParaRPr lang="en-US" sz="1200">
              <a:latin typeface="+mj-lt"/>
            </a:endParaRPr>
          </a:p>
        </p:txBody>
      </p:sp>
      <p:sp>
        <p:nvSpPr>
          <p:cNvPr id="47" name="Text Placeholder 13">
            <a:extLst>
              <a:ext uri="{FF2B5EF4-FFF2-40B4-BE49-F238E27FC236}">
                <a16:creationId xmlns:a16="http://schemas.microsoft.com/office/drawing/2014/main" id="{57D37D1A-0D81-75C6-5242-8A16176C6127}"/>
              </a:ext>
            </a:extLst>
          </p:cNvPr>
          <p:cNvSpPr>
            <a:spLocks noGrp="1"/>
          </p:cNvSpPr>
          <p:nvPr>
            <p:ph type="body" sz="quarter" idx="30"/>
          </p:nvPr>
        </p:nvSpPr>
        <p:spPr>
          <a:xfrm>
            <a:off x="8385572" y="5894897"/>
            <a:ext cx="2869615" cy="345956"/>
          </a:xfrm>
        </p:spPr>
        <p:txBody>
          <a:bodyPr anchor="ctr" anchorCtr="0">
            <a:noAutofit/>
          </a:bodyPr>
          <a:lstStyle>
            <a:lvl1pPr marL="0" indent="0">
              <a:buFontTx/>
              <a:buNone/>
              <a:defRPr sz="1200" b="0" i="0">
                <a:latin typeface="IBM Plex Sans" panose="020B0503050203000203" pitchFamily="34" charset="0"/>
              </a:defRPr>
            </a:lvl1pPr>
            <a:lvl2pPr marL="457200" indent="0">
              <a:buFontTx/>
              <a:buNone/>
              <a:defRPr b="0" i="0">
                <a:latin typeface="Omnes Medium" panose="02000506040000020004" pitchFamily="2" charset="77"/>
              </a:defRPr>
            </a:lvl2pPr>
          </a:lstStyle>
          <a:p>
            <a:pPr lvl="0"/>
            <a:r>
              <a:rPr lang="en-GB"/>
              <a:t>Click to edit Master text styles</a:t>
            </a:r>
          </a:p>
        </p:txBody>
      </p:sp>
      <p:sp>
        <p:nvSpPr>
          <p:cNvPr id="50" name="Text Placeholder 13">
            <a:extLst>
              <a:ext uri="{FF2B5EF4-FFF2-40B4-BE49-F238E27FC236}">
                <a16:creationId xmlns:a16="http://schemas.microsoft.com/office/drawing/2014/main" id="{70BE14DD-6828-A012-59F3-88F492104CB4}"/>
              </a:ext>
            </a:extLst>
          </p:cNvPr>
          <p:cNvSpPr>
            <a:spLocks noGrp="1"/>
          </p:cNvSpPr>
          <p:nvPr>
            <p:ph type="body" sz="quarter" idx="31"/>
          </p:nvPr>
        </p:nvSpPr>
        <p:spPr>
          <a:xfrm>
            <a:off x="2904075" y="6393916"/>
            <a:ext cx="8351113" cy="345956"/>
          </a:xfrm>
        </p:spPr>
        <p:txBody>
          <a:bodyPr anchor="ctr" anchorCtr="0">
            <a:noAutofit/>
          </a:bodyPr>
          <a:lstStyle>
            <a:lvl1pPr marL="0" indent="0">
              <a:buFontTx/>
              <a:buNone/>
              <a:defRPr sz="1200" b="0" i="0">
                <a:latin typeface="IBM Plex Sans" panose="020B0503050203000203" pitchFamily="34" charset="0"/>
              </a:defRPr>
            </a:lvl1pPr>
            <a:lvl2pPr marL="457200" indent="0">
              <a:buFontTx/>
              <a:buNone/>
              <a:defRPr b="0" i="0">
                <a:latin typeface="Omnes Medium" panose="02000506040000020004" pitchFamily="2" charset="77"/>
              </a:defRPr>
            </a:lvl2pPr>
          </a:lstStyle>
          <a:p>
            <a:pPr lvl="0"/>
            <a:r>
              <a:rPr lang="en-GB"/>
              <a:t>Click to edit Master text styles</a:t>
            </a:r>
          </a:p>
        </p:txBody>
      </p:sp>
      <p:sp>
        <p:nvSpPr>
          <p:cNvPr id="55" name="Rounded Rectangle 54">
            <a:extLst>
              <a:ext uri="{FF2B5EF4-FFF2-40B4-BE49-F238E27FC236}">
                <a16:creationId xmlns:a16="http://schemas.microsoft.com/office/drawing/2014/main" id="{1BEFACC4-871B-C82A-AF33-8B0E5DF7F0B6}"/>
              </a:ext>
            </a:extLst>
          </p:cNvPr>
          <p:cNvSpPr/>
          <p:nvPr userDrawn="1"/>
        </p:nvSpPr>
        <p:spPr>
          <a:xfrm>
            <a:off x="832758" y="6362611"/>
            <a:ext cx="1926772" cy="37555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200" b="1" kern="1200">
                <a:solidFill>
                  <a:schemeClr val="lt1"/>
                </a:solidFill>
                <a:effectLst/>
                <a:latin typeface="+mj-lt"/>
                <a:ea typeface="+mn-ea"/>
                <a:cs typeface="+mn-cs"/>
              </a:rPr>
              <a:t>Link</a:t>
            </a:r>
            <a:endParaRPr lang="en-US" sz="1200">
              <a:latin typeface="+mj-lt"/>
            </a:endParaRPr>
          </a:p>
        </p:txBody>
      </p:sp>
      <p:pic>
        <p:nvPicPr>
          <p:cNvPr id="3" name="Picture 2">
            <a:extLst>
              <a:ext uri="{FF2B5EF4-FFF2-40B4-BE49-F238E27FC236}">
                <a16:creationId xmlns:a16="http://schemas.microsoft.com/office/drawing/2014/main" id="{5DE84460-CE76-5A5E-44F5-CD8933C37A77}"/>
              </a:ext>
            </a:extLst>
          </p:cNvPr>
          <p:cNvPicPr>
            <a:picLocks noChangeAspect="1"/>
          </p:cNvPicPr>
          <p:nvPr userDrawn="1"/>
        </p:nvPicPr>
        <p:blipFill rotWithShape="1">
          <a:blip r:embed="rId7">
            <a:extLst>
              <a:ext uri="{28A0092B-C50C-407E-A947-70E740481C1C}">
                <a14:useLocalDpi xmlns:a14="http://schemas.microsoft.com/office/drawing/2010/main" val="0"/>
              </a:ext>
            </a:extLst>
          </a:blip>
          <a:srcRect l="14673" t="15376" r="14126" b="15221"/>
          <a:stretch/>
        </p:blipFill>
        <p:spPr>
          <a:xfrm>
            <a:off x="8995116" y="302905"/>
            <a:ext cx="464570" cy="452842"/>
          </a:xfrm>
          <a:prstGeom prst="rect">
            <a:avLst/>
          </a:prstGeom>
        </p:spPr>
      </p:pic>
    </p:spTree>
    <p:extLst>
      <p:ext uri="{BB962C8B-B14F-4D97-AF65-F5344CB8AC3E}">
        <p14:creationId xmlns:p14="http://schemas.microsoft.com/office/powerpoint/2010/main" val="933985677"/>
      </p:ext>
    </p:extLst>
  </p:cSld>
  <p:clrMapOvr>
    <a:masterClrMapping/>
  </p:clrMapOvr>
  <p:extLst>
    <p:ext uri="{DCECCB84-F9BA-43D5-87BE-67443E8EF086}">
      <p15:sldGuideLst xmlns:p15="http://schemas.microsoft.com/office/powerpoint/2012/main">
        <p15:guide id="1" orient="horz" pos="210">
          <p15:clr>
            <a:srgbClr val="FBAE40"/>
          </p15:clr>
        </p15:guide>
        <p15:guide id="2" pos="7514">
          <p15:clr>
            <a:srgbClr val="FBAE40"/>
          </p15:clr>
        </p15:guide>
        <p15:guide id="3" orient="horz" pos="595">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BD70CB8-F7FF-4073-BD26-68AFC0D9C3C8}"/>
              </a:ext>
            </a:extLst>
          </p:cNvPr>
          <p:cNvSpPr>
            <a:spLocks noGrp="1"/>
          </p:cNvSpPr>
          <p:nvPr>
            <p:ph type="title"/>
          </p:nvPr>
        </p:nvSpPr>
        <p:spPr>
          <a:xfrm>
            <a:off x="515937" y="368300"/>
            <a:ext cx="11160125" cy="767080"/>
          </a:xfrm>
          <a:prstGeom prst="rect">
            <a:avLst/>
          </a:prstGeom>
        </p:spPr>
        <p:txBody>
          <a:bodyPr vert="horz" lIns="0" tIns="0" rIns="0" bIns="0" rtlCol="0" anchor="b">
            <a:normAutofit/>
          </a:bodyPr>
          <a:lstStyle/>
          <a:p>
            <a:r>
              <a:rPr lang="en-US" noProof="0" dirty="0"/>
              <a:t>Click to edit Master title style</a:t>
            </a:r>
            <a:endParaRPr lang="en-GB" noProof="0" dirty="0"/>
          </a:p>
        </p:txBody>
      </p:sp>
      <p:sp>
        <p:nvSpPr>
          <p:cNvPr id="3" name="Text Placeholder 2">
            <a:extLst>
              <a:ext uri="{FF2B5EF4-FFF2-40B4-BE49-F238E27FC236}">
                <a16:creationId xmlns:a16="http://schemas.microsoft.com/office/drawing/2014/main" id="{D2569CA1-4332-4A52-B018-5C376CF69B00}"/>
              </a:ext>
            </a:extLst>
          </p:cNvPr>
          <p:cNvSpPr>
            <a:spLocks noGrp="1"/>
          </p:cNvSpPr>
          <p:nvPr>
            <p:ph type="body" idx="1"/>
          </p:nvPr>
        </p:nvSpPr>
        <p:spPr>
          <a:xfrm>
            <a:off x="515937" y="1920115"/>
            <a:ext cx="11160125" cy="4122545"/>
          </a:xfrm>
          <a:prstGeom prst="rect">
            <a:avLst/>
          </a:prstGeom>
        </p:spPr>
        <p:txBody>
          <a:bodyPr vert="horz" lIns="0" tIns="0" rIns="0" bIns="0" rtlCol="0">
            <a:noAutofit/>
          </a:bodyPr>
          <a:lstStyle/>
          <a:p>
            <a:pPr lvl="0"/>
            <a:r>
              <a:rPr lang="en-GB" noProof="0"/>
              <a:t>First level – Trade Gothic Next 14pt. To move between the three levels of text (and to access the bullet point below) please use the ‘Increase / Decrease List Level’ buttons on your home tab</a:t>
            </a:r>
          </a:p>
          <a:p>
            <a:pPr lvl="1"/>
            <a:r>
              <a:rPr lang="en-GB" noProof="0"/>
              <a:t>Second level</a:t>
            </a:r>
          </a:p>
          <a:p>
            <a:pPr lvl="2"/>
            <a:r>
              <a:rPr lang="en-GB" noProof="0"/>
              <a:t>Third level </a:t>
            </a:r>
          </a:p>
          <a:p>
            <a:pPr lvl="3"/>
            <a:r>
              <a:rPr lang="en-GB" noProof="0"/>
              <a:t>Fourth level</a:t>
            </a:r>
          </a:p>
          <a:p>
            <a:pPr lvl="4"/>
            <a:r>
              <a:rPr lang="en-GB" noProof="0"/>
              <a:t>Fifth level</a:t>
            </a:r>
          </a:p>
        </p:txBody>
      </p:sp>
      <p:sp>
        <p:nvSpPr>
          <p:cNvPr id="5" name="Footer Placeholder 4">
            <a:extLst>
              <a:ext uri="{FF2B5EF4-FFF2-40B4-BE49-F238E27FC236}">
                <a16:creationId xmlns:a16="http://schemas.microsoft.com/office/drawing/2014/main" id="{D8E60E5C-A2DE-42DA-BECE-2CB063EC7231}"/>
              </a:ext>
            </a:extLst>
          </p:cNvPr>
          <p:cNvSpPr>
            <a:spLocks noGrp="1"/>
          </p:cNvSpPr>
          <p:nvPr>
            <p:ph type="ftr" sz="quarter" idx="3"/>
          </p:nvPr>
        </p:nvSpPr>
        <p:spPr>
          <a:xfrm>
            <a:off x="736631" y="6476528"/>
            <a:ext cx="2461260" cy="255328"/>
          </a:xfrm>
          <a:prstGeom prst="rect">
            <a:avLst/>
          </a:prstGeom>
        </p:spPr>
        <p:txBody>
          <a:bodyPr vert="horz" lIns="0" tIns="0" rIns="0" bIns="0" rtlCol="0" anchor="t" anchorCtr="0"/>
          <a:lstStyle>
            <a:lvl1pPr algn="l">
              <a:defRPr sz="700">
                <a:solidFill>
                  <a:schemeClr val="tx2"/>
                </a:solidFill>
                <a:latin typeface="Arial" panose="020B0604020202020204" pitchFamily="34" charset="0"/>
                <a:cs typeface="Arial" panose="020B0604020202020204" pitchFamily="34" charset="0"/>
              </a:defRPr>
            </a:lvl1pPr>
          </a:lstStyle>
          <a:p>
            <a:r>
              <a:rPr lang="en-GB"/>
              <a:t>atingi | Social Media Toolkit | 2024</a:t>
            </a:r>
          </a:p>
        </p:txBody>
      </p:sp>
      <p:sp>
        <p:nvSpPr>
          <p:cNvPr id="6" name="Slide Number Placeholder 5">
            <a:extLst>
              <a:ext uri="{FF2B5EF4-FFF2-40B4-BE49-F238E27FC236}">
                <a16:creationId xmlns:a16="http://schemas.microsoft.com/office/drawing/2014/main" id="{81E7A31C-0323-4008-936F-1682179080E3}"/>
              </a:ext>
            </a:extLst>
          </p:cNvPr>
          <p:cNvSpPr>
            <a:spLocks noGrp="1"/>
          </p:cNvSpPr>
          <p:nvPr>
            <p:ph type="sldNum" sz="quarter" idx="4"/>
          </p:nvPr>
        </p:nvSpPr>
        <p:spPr>
          <a:xfrm>
            <a:off x="11618118" y="6405659"/>
            <a:ext cx="573881" cy="255329"/>
          </a:xfrm>
          <a:prstGeom prst="rect">
            <a:avLst/>
          </a:prstGeom>
        </p:spPr>
        <p:txBody>
          <a:bodyPr vert="horz" lIns="0" tIns="0" rIns="0" bIns="0" rtlCol="0" anchor="t" anchorCtr="0"/>
          <a:lstStyle>
            <a:lvl1pPr algn="ctr">
              <a:defRPr sz="700">
                <a:solidFill>
                  <a:schemeClr val="tx2"/>
                </a:solidFill>
                <a:latin typeface="Arial" panose="020B0604020202020204" pitchFamily="34" charset="0"/>
                <a:cs typeface="Arial" panose="020B0604020202020204" pitchFamily="34" charset="0"/>
              </a:defRPr>
            </a:lvl1pPr>
          </a:lstStyle>
          <a:p>
            <a:fld id="{9C7DBF9D-B7B5-43C3-9D7C-E6C14AE7C451}" type="slidenum">
              <a:rPr lang="en-GB" smtClean="0"/>
              <a:pPr/>
              <a:t>‹#›</a:t>
            </a:fld>
            <a:endParaRPr lang="en-GB"/>
          </a:p>
        </p:txBody>
      </p:sp>
      <p:pic>
        <p:nvPicPr>
          <p:cNvPr id="9" name="Picture 8" descr="A blue diamond with a check mark and a circle&#10;&#10;Description automatically generated">
            <a:extLst>
              <a:ext uri="{FF2B5EF4-FFF2-40B4-BE49-F238E27FC236}">
                <a16:creationId xmlns:a16="http://schemas.microsoft.com/office/drawing/2014/main" id="{BC0C251B-62CB-F828-2808-B0D4BE9E6518}"/>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207768" y="6328762"/>
            <a:ext cx="409121" cy="409121"/>
          </a:xfrm>
          <a:prstGeom prst="rect">
            <a:avLst/>
          </a:prstGeom>
        </p:spPr>
      </p:pic>
    </p:spTree>
    <p:extLst>
      <p:ext uri="{BB962C8B-B14F-4D97-AF65-F5344CB8AC3E}">
        <p14:creationId xmlns:p14="http://schemas.microsoft.com/office/powerpoint/2010/main" val="3494151862"/>
      </p:ext>
    </p:extLst>
  </p:cSld>
  <p:clrMap bg1="lt1" tx1="dk1" bg2="lt2" tx2="dk2" accent1="accent1" accent2="accent2" accent3="accent3" accent4="accent4" accent5="accent5" accent6="accent6" hlink="hlink" folHlink="folHlink"/>
  <p:sldLayoutIdLst>
    <p:sldLayoutId id="2147483729" r:id="rId1"/>
    <p:sldLayoutId id="2147483733" r:id="rId2"/>
    <p:sldLayoutId id="2147483764" r:id="rId3"/>
    <p:sldLayoutId id="2147483742" r:id="rId4"/>
    <p:sldLayoutId id="2147483744" r:id="rId5"/>
    <p:sldLayoutId id="2147483750" r:id="rId6"/>
    <p:sldLayoutId id="2147483748" r:id="rId7"/>
    <p:sldLayoutId id="2147483759" r:id="rId8"/>
    <p:sldLayoutId id="2147483760" r:id="rId9"/>
    <p:sldLayoutId id="2147483761" r:id="rId10"/>
    <p:sldLayoutId id="2147483762" r:id="rId11"/>
  </p:sldLayoutIdLst>
  <p:hf hdr="0" dt="0"/>
  <p:txStyles>
    <p:titleStyle>
      <a:lvl1pPr algn="l" defTabSz="914400" rtl="0" eaLnBrk="1" latinLnBrk="0" hangingPunct="1">
        <a:lnSpc>
          <a:spcPct val="90000"/>
        </a:lnSpc>
        <a:spcBef>
          <a:spcPct val="0"/>
        </a:spcBef>
        <a:buNone/>
        <a:defRPr sz="2800" b="1" i="0" kern="1200">
          <a:solidFill>
            <a:schemeClr val="accent1"/>
          </a:solidFill>
          <a:latin typeface="IBM Plex Serif SemiBold" panose="02060703050406000203" pitchFamily="18" charset="77"/>
          <a:ea typeface="+mj-ea"/>
          <a:cs typeface="Arial" panose="020B0604020202020204" pitchFamily="34" charset="0"/>
        </a:defRPr>
      </a:lvl1pPr>
    </p:titleStyle>
    <p:bodyStyle>
      <a:lvl1pPr marL="182563" indent="-182563" algn="l" defTabSz="914400" rtl="0" eaLnBrk="1" latinLnBrk="0" hangingPunct="1">
        <a:lnSpc>
          <a:spcPct val="100000"/>
        </a:lnSpc>
        <a:spcBef>
          <a:spcPts val="1000"/>
        </a:spcBef>
        <a:buClr>
          <a:schemeClr val="tx1"/>
        </a:buClr>
        <a:buFont typeface="Symbol" pitchFamily="2" charset="2"/>
        <a:buChar char="-"/>
        <a:tabLst/>
        <a:defRPr sz="1400" b="0" i="0" kern="1200">
          <a:solidFill>
            <a:schemeClr val="tx1"/>
          </a:solidFill>
          <a:latin typeface="IBM Plex Sans" panose="020B0503050203000203" pitchFamily="34" charset="0"/>
          <a:ea typeface="+mn-ea"/>
          <a:cs typeface="Arial" panose="020B0604020202020204" pitchFamily="34" charset="0"/>
        </a:defRPr>
      </a:lvl1pPr>
      <a:lvl2pPr marL="627063" indent="-169863" algn="l" defTabSz="914400" rtl="0" eaLnBrk="1" latinLnBrk="0" hangingPunct="1">
        <a:lnSpc>
          <a:spcPct val="100000"/>
        </a:lnSpc>
        <a:spcBef>
          <a:spcPts val="500"/>
        </a:spcBef>
        <a:buClr>
          <a:schemeClr val="tx1"/>
        </a:buClr>
        <a:buFont typeface="Symbol" pitchFamily="2" charset="2"/>
        <a:buChar char="-"/>
        <a:tabLst/>
        <a:defRPr sz="1200" b="0" i="0" kern="1200">
          <a:solidFill>
            <a:schemeClr val="tx1"/>
          </a:solidFill>
          <a:latin typeface="IBM Plex Sans" panose="020B0503050203000203" pitchFamily="34" charset="0"/>
          <a:ea typeface="+mn-ea"/>
          <a:cs typeface="Arial" panose="020B0604020202020204" pitchFamily="34" charset="0"/>
        </a:defRPr>
      </a:lvl2pPr>
      <a:lvl3pPr marL="1071563" indent="-157163" algn="l" defTabSz="914400" rtl="0" eaLnBrk="1" latinLnBrk="0" hangingPunct="1">
        <a:lnSpc>
          <a:spcPct val="100000"/>
        </a:lnSpc>
        <a:spcBef>
          <a:spcPts val="500"/>
        </a:spcBef>
        <a:buClr>
          <a:schemeClr val="tx1"/>
        </a:buClr>
        <a:buFont typeface="Symbol" pitchFamily="2" charset="2"/>
        <a:buChar char="-"/>
        <a:tabLst/>
        <a:defRPr sz="1200" b="0" i="0" kern="1200">
          <a:solidFill>
            <a:schemeClr val="tx1"/>
          </a:solidFill>
          <a:latin typeface="IBM Plex Sans" panose="020B0503050203000203" pitchFamily="34" charset="0"/>
          <a:ea typeface="+mn-ea"/>
          <a:cs typeface="Arial" panose="020B0604020202020204" pitchFamily="34" charset="0"/>
        </a:defRPr>
      </a:lvl3pPr>
      <a:lvl4pPr marL="1516063" indent="-144463" algn="l" defTabSz="914400" rtl="0" eaLnBrk="1" latinLnBrk="0" hangingPunct="1">
        <a:lnSpc>
          <a:spcPct val="100000"/>
        </a:lnSpc>
        <a:spcBef>
          <a:spcPts val="500"/>
        </a:spcBef>
        <a:buClr>
          <a:schemeClr val="tx1"/>
        </a:buClr>
        <a:buFont typeface="Symbol" pitchFamily="2" charset="2"/>
        <a:buChar char="-"/>
        <a:tabLst/>
        <a:defRPr sz="1000" b="0" i="0" kern="1200">
          <a:solidFill>
            <a:schemeClr val="tx1"/>
          </a:solidFill>
          <a:latin typeface="IBM Plex Sans" panose="020B0503050203000203" pitchFamily="34" charset="0"/>
          <a:ea typeface="+mn-ea"/>
          <a:cs typeface="Arial" panose="020B0604020202020204" pitchFamily="34" charset="0"/>
        </a:defRPr>
      </a:lvl4pPr>
      <a:lvl5pPr marL="2008188" indent="-179388" algn="l" defTabSz="914400" rtl="0" eaLnBrk="1" latinLnBrk="0" hangingPunct="1">
        <a:lnSpc>
          <a:spcPct val="100000"/>
        </a:lnSpc>
        <a:spcBef>
          <a:spcPts val="500"/>
        </a:spcBef>
        <a:buClr>
          <a:schemeClr val="tx1"/>
        </a:buClr>
        <a:buFont typeface="Symbol" pitchFamily="2" charset="2"/>
        <a:buChar char="-"/>
        <a:tabLst/>
        <a:defRPr sz="1000" b="0" i="0" kern="1200">
          <a:solidFill>
            <a:schemeClr val="tx1"/>
          </a:solidFill>
          <a:latin typeface="IBM Plex Sans" panose="020B0503050203000203" pitchFamily="34" charset="0"/>
          <a:ea typeface="+mn-ea"/>
          <a:cs typeface="Arial" panose="020B0604020202020204" pitchFamily="34" charset="0"/>
        </a:defRPr>
      </a:lvl5pPr>
      <a:lvl6pPr marL="2452688" indent="-166688" algn="l" defTabSz="914400" rtl="0" eaLnBrk="1" latinLnBrk="0" hangingPunct="1">
        <a:lnSpc>
          <a:spcPct val="90000"/>
        </a:lnSpc>
        <a:spcBef>
          <a:spcPts val="500"/>
        </a:spcBef>
        <a:buFont typeface="Symbol" pitchFamily="2" charset="2"/>
        <a:buChar char="-"/>
        <a:tabLst/>
        <a:defRPr sz="1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2" userDrawn="1">
          <p15:clr>
            <a:srgbClr val="F26B43"/>
          </p15:clr>
        </p15:guide>
        <p15:guide id="2" pos="325" userDrawn="1">
          <p15:clr>
            <a:srgbClr val="F26B43"/>
          </p15:clr>
        </p15:guide>
        <p15:guide id="3" pos="7355" userDrawn="1">
          <p15:clr>
            <a:srgbClr val="F26B43"/>
          </p15:clr>
        </p15:guide>
        <p15:guide id="5" orient="horz" pos="408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atingi.org/learn" TargetMode="External"/><Relationship Id="rId2" Type="http://schemas.openxmlformats.org/officeDocument/2006/relationships/notesSlide" Target="../notesSlides/notesSlide6.xml"/><Relationship Id="rId1" Type="http://schemas.openxmlformats.org/officeDocument/2006/relationships/slideLayout" Target="../slideLayouts/slideLayout10.xml"/><Relationship Id="rId4" Type="http://schemas.openxmlformats.org/officeDocument/2006/relationships/image" Target="../media/image2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hyperlink" Target="http://ow.ly/LYlH50OAsPF" TargetMode="External"/><Relationship Id="rId2" Type="http://schemas.openxmlformats.org/officeDocument/2006/relationships/notesSlide" Target="../notesSlides/notesSlide7.xml"/><Relationship Id="rId1" Type="http://schemas.openxmlformats.org/officeDocument/2006/relationships/slideLayout" Target="../slideLayouts/slideLayout8.xml"/><Relationship Id="rId5" Type="http://schemas.openxmlformats.org/officeDocument/2006/relationships/image" Target="../media/image29.png"/><Relationship Id="rId4" Type="http://schemas.openxmlformats.org/officeDocument/2006/relationships/hyperlink" Target="https://www.atingi.org/learn/courses/"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www.atingi.org/learn/courses/" TargetMode="External"/><Relationship Id="rId2" Type="http://schemas.openxmlformats.org/officeDocument/2006/relationships/notesSlide" Target="../notesSlides/notesSlide8.xml"/><Relationship Id="rId1" Type="http://schemas.openxmlformats.org/officeDocument/2006/relationships/slideLayout" Target="../slideLayouts/slideLayout9.xml"/><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www.atingi.org/learn/courses/" TargetMode="Externa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ow.ly/LYlH50OAsPF" TargetMode="Externa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46.png"/><Relationship Id="rId3" Type="http://schemas.openxmlformats.org/officeDocument/2006/relationships/hyperlink" Target="https://www.atingi.org/wp-content/uploads/2024/05/atingi-Social-Media-Partner-Toolkit.zip" TargetMode="External"/><Relationship Id="rId7" Type="http://schemas.openxmlformats.org/officeDocument/2006/relationships/image" Target="../media/image40.png"/><Relationship Id="rId12" Type="http://schemas.openxmlformats.org/officeDocument/2006/relationships/image" Target="../media/image45.png"/><Relationship Id="rId2" Type="http://schemas.openxmlformats.org/officeDocument/2006/relationships/notesSlide" Target="../notesSlides/notesSlide11.xml"/><Relationship Id="rId1" Type="http://schemas.openxmlformats.org/officeDocument/2006/relationships/slideLayout" Target="../slideLayouts/slideLayout11.xml"/><Relationship Id="rId6" Type="http://schemas.openxmlformats.org/officeDocument/2006/relationships/image" Target="../media/image39.png"/><Relationship Id="rId11" Type="http://schemas.openxmlformats.org/officeDocument/2006/relationships/image" Target="../media/image44.png"/><Relationship Id="rId5" Type="http://schemas.openxmlformats.org/officeDocument/2006/relationships/image" Target="../media/image38.png"/><Relationship Id="rId15" Type="http://schemas.openxmlformats.org/officeDocument/2006/relationships/image" Target="../media/image48.png"/><Relationship Id="rId10" Type="http://schemas.openxmlformats.org/officeDocument/2006/relationships/image" Target="../media/image43.png"/><Relationship Id="rId4" Type="http://schemas.openxmlformats.org/officeDocument/2006/relationships/image" Target="../media/image37.png"/><Relationship Id="rId9" Type="http://schemas.openxmlformats.org/officeDocument/2006/relationships/image" Target="../media/image42.png"/><Relationship Id="rId14" Type="http://schemas.openxmlformats.org/officeDocument/2006/relationships/image" Target="../media/image4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11.xml"/><Relationship Id="rId4" Type="http://schemas.openxmlformats.org/officeDocument/2006/relationships/image" Target="../media/image18.jpeg"/></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22.png"/><Relationship Id="rId4" Type="http://schemas.openxmlformats.org/officeDocument/2006/relationships/image" Target="../media/image21.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atingi.org/partner/downloads/" TargetMode="External"/><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hyperlink" Target="https://www.atingi.org/wp-content/uploads/2024/05/atingi-Social-Media-Partner-Toolkit.zip" TargetMode="External"/><Relationship Id="rId5" Type="http://schemas.openxmlformats.org/officeDocument/2006/relationships/image" Target="../media/image25.png"/><Relationship Id="rId4" Type="http://schemas.openxmlformats.org/officeDocument/2006/relationships/image" Target="../media/image2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hyperlink" Target="https://www.atingi.org/learn" TargetMode="External"/><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3" Type="http://schemas.openxmlformats.org/officeDocument/2006/relationships/hyperlink" Target="https://www.atingi.org/learn" TargetMode="External"/><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D4AD31C7-C303-03EC-287E-7F3EF75B49D6}"/>
              </a:ext>
            </a:extLst>
          </p:cNvPr>
          <p:cNvPicPr>
            <a:picLocks noGrp="1" noChangeAspect="1" noChangeArrowheads="1"/>
          </p:cNvPicPr>
          <p:nvPr>
            <p:ph type="pic" sz="quarter" idx="11"/>
          </p:nvPr>
        </p:nvPicPr>
        <p:blipFill>
          <a:blip r:embed="rId2">
            <a:extLst>
              <a:ext uri="{28A0092B-C50C-407E-A947-70E740481C1C}">
                <a14:useLocalDpi xmlns:a14="http://schemas.microsoft.com/office/drawing/2010/main" val="0"/>
              </a:ext>
            </a:extLst>
          </a:blip>
          <a:srcRect l="10131" r="10131"/>
          <a:stretch/>
        </p:blipFill>
        <p:spPr bwMode="auto">
          <a:prstGeom prst="rect">
            <a:avLst/>
          </a:prstGeom>
          <a:noFill/>
          <a:extLst>
            <a:ext uri="{909E8E84-426E-40DD-AFC4-6F175D3DCCD1}">
              <a14:hiddenFill xmlns:a14="http://schemas.microsoft.com/office/drawing/2010/main">
                <a:solidFill>
                  <a:srgbClr val="FFFFFF"/>
                </a:solidFill>
              </a14:hiddenFill>
            </a:ext>
          </a:extLst>
        </p:spPr>
      </p:pic>
      <p:sp>
        <p:nvSpPr>
          <p:cNvPr id="8" name="Untertitel 7">
            <a:extLst>
              <a:ext uri="{FF2B5EF4-FFF2-40B4-BE49-F238E27FC236}">
                <a16:creationId xmlns:a16="http://schemas.microsoft.com/office/drawing/2014/main" id="{1F766F26-8312-6CAD-BF69-D4C67CA2A92A}"/>
              </a:ext>
            </a:extLst>
          </p:cNvPr>
          <p:cNvSpPr>
            <a:spLocks noGrp="1"/>
          </p:cNvSpPr>
          <p:nvPr>
            <p:ph type="subTitle" idx="1"/>
          </p:nvPr>
        </p:nvSpPr>
        <p:spPr/>
        <p:txBody>
          <a:bodyPr/>
          <a:lstStyle/>
          <a:p>
            <a:r>
              <a:rPr lang="de-DE"/>
              <a:t>Partner Social Media Resource </a:t>
            </a:r>
          </a:p>
        </p:txBody>
      </p:sp>
      <p:sp>
        <p:nvSpPr>
          <p:cNvPr id="7" name="Titel 6">
            <a:extLst>
              <a:ext uri="{FF2B5EF4-FFF2-40B4-BE49-F238E27FC236}">
                <a16:creationId xmlns:a16="http://schemas.microsoft.com/office/drawing/2014/main" id="{4C14AFA0-0FAC-5B3E-B07E-CF8BE1711E22}"/>
              </a:ext>
            </a:extLst>
          </p:cNvPr>
          <p:cNvSpPr>
            <a:spLocks noGrp="1"/>
          </p:cNvSpPr>
          <p:nvPr>
            <p:ph type="ctrTitle"/>
          </p:nvPr>
        </p:nvSpPr>
        <p:spPr>
          <a:xfrm>
            <a:off x="515938" y="1922155"/>
            <a:ext cx="3474083" cy="1909763"/>
          </a:xfrm>
        </p:spPr>
        <p:txBody>
          <a:bodyPr>
            <a:normAutofit fontScale="90000"/>
          </a:bodyPr>
          <a:lstStyle/>
          <a:p>
            <a:r>
              <a:rPr lang="de-DE" dirty="0" err="1"/>
              <a:t>atingi</a:t>
            </a:r>
            <a:br>
              <a:rPr lang="de-DE" dirty="0"/>
            </a:br>
            <a:r>
              <a:rPr lang="de-DE" dirty="0" err="1"/>
              <a:t>Social</a:t>
            </a:r>
            <a:r>
              <a:rPr lang="de-DE" dirty="0"/>
              <a:t> Media </a:t>
            </a:r>
            <a:br>
              <a:rPr lang="de-DE" dirty="0"/>
            </a:br>
            <a:r>
              <a:rPr lang="de-DE" dirty="0"/>
              <a:t>Toolkit </a:t>
            </a:r>
          </a:p>
        </p:txBody>
      </p:sp>
      <p:sp>
        <p:nvSpPr>
          <p:cNvPr id="3" name="Text Placeholder 2">
            <a:extLst>
              <a:ext uri="{FF2B5EF4-FFF2-40B4-BE49-F238E27FC236}">
                <a16:creationId xmlns:a16="http://schemas.microsoft.com/office/drawing/2014/main" id="{6273B602-B563-1628-84C2-462434A972BC}"/>
              </a:ext>
            </a:extLst>
          </p:cNvPr>
          <p:cNvSpPr>
            <a:spLocks noGrp="1"/>
          </p:cNvSpPr>
          <p:nvPr>
            <p:ph type="body" sz="quarter" idx="10"/>
          </p:nvPr>
        </p:nvSpPr>
        <p:spPr/>
        <p:txBody>
          <a:bodyPr/>
          <a:lstStyle/>
          <a:p>
            <a:r>
              <a:rPr lang="en-US"/>
              <a:t>2024</a:t>
            </a:r>
          </a:p>
        </p:txBody>
      </p:sp>
      <p:pic>
        <p:nvPicPr>
          <p:cNvPr id="4" name="Picture 3" descr="A picture containing font, graphics, logo, graphic design&#10;&#10;Description automatically generated">
            <a:extLst>
              <a:ext uri="{FF2B5EF4-FFF2-40B4-BE49-F238E27FC236}">
                <a16:creationId xmlns:a16="http://schemas.microsoft.com/office/drawing/2014/main" id="{97D4F207-97C7-263F-C44B-8A60C30145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81339" y="257635"/>
            <a:ext cx="1440545" cy="392876"/>
          </a:xfrm>
          <a:prstGeom prst="rect">
            <a:avLst/>
          </a:prstGeom>
        </p:spPr>
      </p:pic>
    </p:spTree>
    <p:extLst>
      <p:ext uri="{BB962C8B-B14F-4D97-AF65-F5344CB8AC3E}">
        <p14:creationId xmlns:p14="http://schemas.microsoft.com/office/powerpoint/2010/main" val="38094661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AD084A2-B9A4-0512-FDDC-2428A2243CFC}"/>
              </a:ext>
            </a:extLst>
          </p:cNvPr>
          <p:cNvSpPr>
            <a:spLocks noGrp="1"/>
          </p:cNvSpPr>
          <p:nvPr>
            <p:ph type="sldNum" sz="quarter" idx="11"/>
          </p:nvPr>
        </p:nvSpPr>
        <p:spPr/>
        <p:txBody>
          <a:bodyPr/>
          <a:lstStyle/>
          <a:p>
            <a:fld id="{9C7DBF9D-B7B5-43C3-9D7C-E6C14AE7C451}" type="slidenum">
              <a:rPr lang="en-GB" smtClean="0"/>
              <a:pPr/>
              <a:t>10</a:t>
            </a:fld>
            <a:endParaRPr lang="en-GB"/>
          </a:p>
        </p:txBody>
      </p:sp>
      <p:sp>
        <p:nvSpPr>
          <p:cNvPr id="3" name="Text Placeholder 2">
            <a:extLst>
              <a:ext uri="{FF2B5EF4-FFF2-40B4-BE49-F238E27FC236}">
                <a16:creationId xmlns:a16="http://schemas.microsoft.com/office/drawing/2014/main" id="{D8413DB0-C84F-EA25-9833-A748006385CA}"/>
              </a:ext>
            </a:extLst>
          </p:cNvPr>
          <p:cNvSpPr>
            <a:spLocks noGrp="1"/>
          </p:cNvSpPr>
          <p:nvPr>
            <p:ph type="body" sz="quarter" idx="16"/>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ZA" sz="1200" b="0" i="0" u="none" strike="noStrike" kern="1200" cap="none" spc="0" normalizeH="0" baseline="0" noProof="0">
                <a:ln>
                  <a:noFill/>
                </a:ln>
                <a:solidFill>
                  <a:srgbClr val="160B24"/>
                </a:solidFill>
                <a:effectLst/>
                <a:uLnTx/>
                <a:uFillTx/>
                <a:latin typeface="Trade Gothic Next" panose="020B0503040303020004" pitchFamily="34" charset="0"/>
                <a:ea typeface="+mn-ea"/>
                <a:cs typeface="Arial" panose="020B0604020202020204" pitchFamily="34" charset="0"/>
              </a:rPr>
              <a:t>Brand Awareness </a:t>
            </a:r>
          </a:p>
        </p:txBody>
      </p:sp>
      <p:sp>
        <p:nvSpPr>
          <p:cNvPr id="4" name="Text Placeholder 3">
            <a:extLst>
              <a:ext uri="{FF2B5EF4-FFF2-40B4-BE49-F238E27FC236}">
                <a16:creationId xmlns:a16="http://schemas.microsoft.com/office/drawing/2014/main" id="{5AB9F556-DF7C-011E-1BF7-45E3866F2A48}"/>
              </a:ext>
            </a:extLst>
          </p:cNvPr>
          <p:cNvSpPr>
            <a:spLocks noGrp="1"/>
          </p:cNvSpPr>
          <p:nvPr>
            <p:ph type="body" sz="quarter" idx="23"/>
          </p:nvPr>
        </p:nvSpPr>
        <p:spPr/>
        <p:txBody>
          <a:bodyPr/>
          <a:lstStyle/>
          <a:p>
            <a:r>
              <a:rPr lang="en-ZA"/>
              <a:t>Unspecified </a:t>
            </a:r>
          </a:p>
        </p:txBody>
      </p:sp>
      <p:sp>
        <p:nvSpPr>
          <p:cNvPr id="5" name="Title 4">
            <a:extLst>
              <a:ext uri="{FF2B5EF4-FFF2-40B4-BE49-F238E27FC236}">
                <a16:creationId xmlns:a16="http://schemas.microsoft.com/office/drawing/2014/main" id="{2057203B-A514-F285-A349-56C0CE70B817}"/>
              </a:ext>
            </a:extLst>
          </p:cNvPr>
          <p:cNvSpPr>
            <a:spLocks noGrp="1"/>
          </p:cNvSpPr>
          <p:nvPr>
            <p:ph type="title"/>
          </p:nvPr>
        </p:nvSpPr>
        <p:spPr/>
        <p:txBody>
          <a:bodyPr/>
          <a:lstStyle/>
          <a:p>
            <a:r>
              <a:rPr lang="en-ZA" dirty="0"/>
              <a:t>1</a:t>
            </a:r>
          </a:p>
        </p:txBody>
      </p:sp>
      <p:sp>
        <p:nvSpPr>
          <p:cNvPr id="6" name="Text Placeholder 5">
            <a:extLst>
              <a:ext uri="{FF2B5EF4-FFF2-40B4-BE49-F238E27FC236}">
                <a16:creationId xmlns:a16="http://schemas.microsoft.com/office/drawing/2014/main" id="{19840B06-4ACB-53ED-D502-20373C197AA6}"/>
              </a:ext>
            </a:extLst>
          </p:cNvPr>
          <p:cNvSpPr>
            <a:spLocks noGrp="1"/>
          </p:cNvSpPr>
          <p:nvPr>
            <p:ph type="body" sz="quarter" idx="25"/>
          </p:nvPr>
        </p:nvSpPr>
        <p:spPr/>
        <p:txBody>
          <a:bodyPr/>
          <a:lstStyle/>
          <a:p>
            <a:endParaRPr lang="en-US" sz="1200" dirty="0"/>
          </a:p>
          <a:p>
            <a:r>
              <a:rPr lang="en-US" sz="1200" dirty="0"/>
              <a:t>Did you know that </a:t>
            </a:r>
            <a:r>
              <a:rPr kumimoji="0" lang="en-US" sz="1200" b="1" i="0" u="none" strike="noStrike" kern="1200" cap="none" spc="0" normalizeH="0" baseline="0" noProof="0" dirty="0">
                <a:ln>
                  <a:noFill/>
                </a:ln>
                <a:solidFill>
                  <a:srgbClr val="0070C0"/>
                </a:solidFill>
                <a:effectLst/>
                <a:uLnTx/>
                <a:uFillTx/>
                <a:latin typeface="Trade Gothic Next"/>
                <a:ea typeface="+mn-ea"/>
                <a:cs typeface="Arial" panose="020B0604020202020204" pitchFamily="34" charset="0"/>
              </a:rPr>
              <a:t>#</a:t>
            </a:r>
            <a:r>
              <a:rPr kumimoji="0" lang="en-US" sz="1200" b="1" i="0" u="none" strike="noStrike" kern="1200" cap="none" spc="0" normalizeH="0" baseline="0" noProof="0" dirty="0" err="1">
                <a:ln>
                  <a:noFill/>
                </a:ln>
                <a:solidFill>
                  <a:srgbClr val="0070C0"/>
                </a:solidFill>
                <a:effectLst/>
                <a:uLnTx/>
                <a:uFillTx/>
                <a:latin typeface="Trade Gothic Next"/>
                <a:ea typeface="+mn-ea"/>
                <a:cs typeface="Arial" panose="020B0604020202020204" pitchFamily="34" charset="0"/>
              </a:rPr>
              <a:t>atingi</a:t>
            </a:r>
            <a:r>
              <a:rPr kumimoji="0" lang="en-US" sz="1200" b="1" i="0" u="none" strike="noStrike" kern="1200" cap="none" spc="0" normalizeH="0" baseline="0" noProof="0" dirty="0">
                <a:ln>
                  <a:noFill/>
                </a:ln>
                <a:solidFill>
                  <a:srgbClr val="0070C0"/>
                </a:solidFill>
                <a:effectLst/>
                <a:uLnTx/>
                <a:uFillTx/>
                <a:latin typeface="Trade Gothic Next"/>
                <a:ea typeface="+mn-ea"/>
                <a:cs typeface="Arial" panose="020B0604020202020204" pitchFamily="34" charset="0"/>
              </a:rPr>
              <a:t> </a:t>
            </a:r>
            <a:r>
              <a:rPr lang="en-US" sz="1200" dirty="0"/>
              <a:t>provides a diverse range of FREE high-quality courses designed to give you a competitive edge in your industry? 🎓 </a:t>
            </a:r>
          </a:p>
          <a:p>
            <a:pPr marL="0" marR="0" lvl="0" indent="0" algn="l" defTabSz="914400" rtl="0" eaLnBrk="1" fontAlgn="auto" latinLnBrk="0" hangingPunct="1">
              <a:lnSpc>
                <a:spcPct val="100000"/>
              </a:lnSpc>
              <a:spcBef>
                <a:spcPts val="1000"/>
              </a:spcBef>
              <a:spcAft>
                <a:spcPts val="0"/>
              </a:spcAft>
              <a:buClr>
                <a:srgbClr val="160B24"/>
              </a:buClr>
              <a:buSzTx/>
              <a:buFont typeface="Symbol" pitchFamily="2" charset="2"/>
              <a:buNone/>
              <a:tabLst/>
              <a:defRPr/>
            </a:pPr>
            <a:r>
              <a:rPr kumimoji="0" lang="en-US" sz="1200" b="0" i="0" u="none" strike="noStrike" kern="1200" cap="none" spc="0" normalizeH="0" baseline="0" noProof="0" dirty="0">
                <a:ln>
                  <a:noFill/>
                </a:ln>
                <a:solidFill>
                  <a:srgbClr val="160B24"/>
                </a:solidFill>
                <a:effectLst/>
                <a:uLnTx/>
                <a:uFillTx/>
                <a:latin typeface="Trade Gothic Next"/>
                <a:ea typeface="+mn-ea"/>
                <a:cs typeface="Arial" panose="020B0604020202020204" pitchFamily="34" charset="0"/>
              </a:rPr>
              <a:t>𝐀𝐥𝐥 their 5𝟓𝟎+ 𝐜𝐨𝐮𝐫𝐬𝐞𝐬 &amp; 𝐜𝐞𝐫𝐭𝐢𝐟𝐢𝐜𝐚𝐭𝐞𝐬 𝐚𝐫𝐞 𝐟𝐫𝐞𝐞 𝐨𝐟 𝐜𝐡𝐚𝐫𝐠𝐞!</a:t>
            </a:r>
          </a:p>
          <a:p>
            <a:r>
              <a:rPr lang="en-US" sz="1200" dirty="0"/>
              <a:t>There's no limit to the number of courses you can take, allowing you to tailor your learning experience to meet your unique career goals and aspirations. </a:t>
            </a:r>
          </a:p>
          <a:p>
            <a:r>
              <a:rPr lang="en-US" sz="1200" dirty="0"/>
              <a:t>Plus, upon completing a course, you can proudly showcase your newly acquired expertise with a badge on your social media profile!🏅</a:t>
            </a:r>
          </a:p>
          <a:p>
            <a:pPr marL="0" marR="0" lvl="0" indent="0" algn="l" defTabSz="914400" rtl="0" eaLnBrk="1" fontAlgn="auto" latinLnBrk="0" hangingPunct="1">
              <a:lnSpc>
                <a:spcPct val="100000"/>
              </a:lnSpc>
              <a:spcBef>
                <a:spcPts val="1000"/>
              </a:spcBef>
              <a:spcAft>
                <a:spcPts val="0"/>
              </a:spcAft>
              <a:buClr>
                <a:srgbClr val="160B24"/>
              </a:buClr>
              <a:buSzTx/>
              <a:buFont typeface="Symbol" pitchFamily="2" charset="2"/>
              <a:buNone/>
              <a:tabLst/>
              <a:defRPr/>
            </a:pPr>
            <a:r>
              <a:rPr kumimoji="0" lang="en-US" sz="1200" b="0" i="0" u="none" strike="noStrike" kern="1200" cap="none" spc="0" normalizeH="0" baseline="0" noProof="0" dirty="0">
                <a:ln>
                  <a:noFill/>
                </a:ln>
                <a:solidFill>
                  <a:srgbClr val="160B24"/>
                </a:solidFill>
                <a:effectLst/>
                <a:uLnTx/>
                <a:uFillTx/>
                <a:latin typeface="Trade Gothic Next"/>
                <a:ea typeface="+mn-ea"/>
                <a:cs typeface="Arial" panose="020B0604020202020204" pitchFamily="34" charset="0"/>
              </a:rPr>
              <a:t>Join the millions of learners enhancing their skills with </a:t>
            </a:r>
            <a:r>
              <a:rPr kumimoji="0" lang="en-US" sz="1200" b="0" i="0" u="none" strike="noStrike" kern="1200" cap="none" spc="0" normalizeH="0" baseline="0" noProof="0" dirty="0" err="1">
                <a:ln>
                  <a:noFill/>
                </a:ln>
                <a:solidFill>
                  <a:srgbClr val="160B24"/>
                </a:solidFill>
                <a:effectLst/>
                <a:uLnTx/>
                <a:uFillTx/>
                <a:latin typeface="Trade Gothic Next"/>
                <a:ea typeface="+mn-ea"/>
                <a:cs typeface="Arial" panose="020B0604020202020204" pitchFamily="34" charset="0"/>
              </a:rPr>
              <a:t>atingi</a:t>
            </a:r>
            <a:r>
              <a:rPr kumimoji="0" lang="en-US" sz="1200" b="0" i="0" u="none" strike="noStrike" kern="1200" cap="none" spc="0" normalizeH="0" baseline="0" noProof="0" dirty="0">
                <a:ln>
                  <a:noFill/>
                </a:ln>
                <a:solidFill>
                  <a:srgbClr val="160B24"/>
                </a:solidFill>
                <a:effectLst/>
                <a:uLnTx/>
                <a:uFillTx/>
                <a:latin typeface="Trade Gothic Next"/>
                <a:ea typeface="+mn-ea"/>
                <a:cs typeface="Arial" panose="020B0604020202020204" pitchFamily="34" charset="0"/>
              </a:rPr>
              <a:t> today: </a:t>
            </a:r>
            <a:r>
              <a:rPr kumimoji="0" lang="en-US" sz="1200" b="0" i="0" u="none" strike="noStrike" kern="1200" cap="none" spc="0" normalizeH="0" baseline="0" noProof="0" dirty="0">
                <a:ln>
                  <a:noFill/>
                </a:ln>
                <a:solidFill>
                  <a:srgbClr val="160B24"/>
                </a:solidFill>
                <a:effectLst/>
                <a:uLnTx/>
                <a:uFillTx/>
                <a:latin typeface="Trade Gothic Next"/>
                <a:ea typeface="+mn-ea"/>
                <a:cs typeface="Arial" panose="020B0604020202020204" pitchFamily="34" charset="0"/>
                <a:hlinkClick r:id="rId3"/>
              </a:rPr>
              <a:t>https://www.atingi.org/learn</a:t>
            </a:r>
            <a:r>
              <a:rPr kumimoji="0" lang="en-US" sz="1200" b="0" i="0" u="none" strike="noStrike" kern="1200" cap="none" spc="0" normalizeH="0" baseline="0" noProof="0" dirty="0">
                <a:ln>
                  <a:noFill/>
                </a:ln>
                <a:solidFill>
                  <a:srgbClr val="160B24"/>
                </a:solidFill>
                <a:effectLst/>
                <a:uLnTx/>
                <a:uFillTx/>
                <a:latin typeface="Trade Gothic Next"/>
                <a:ea typeface="+mn-ea"/>
                <a:cs typeface="Arial" panose="020B0604020202020204" pitchFamily="34" charset="0"/>
              </a:rPr>
              <a:t> </a:t>
            </a:r>
            <a:r>
              <a:rPr kumimoji="0" lang="en-US" sz="1200" b="1" i="0" u="none" strike="noStrike" kern="1200" cap="none" spc="0" normalizeH="0" baseline="0" noProof="0" dirty="0">
                <a:ln>
                  <a:noFill/>
                </a:ln>
                <a:solidFill>
                  <a:srgbClr val="0070C0"/>
                </a:solidFill>
                <a:effectLst/>
                <a:uLnTx/>
                <a:uFillTx/>
                <a:latin typeface="Trade Gothic Next"/>
                <a:ea typeface="+mn-ea"/>
                <a:cs typeface="Arial" panose="020B0604020202020204" pitchFamily="34" charset="0"/>
              </a:rPr>
              <a:t>#</a:t>
            </a:r>
            <a:r>
              <a:rPr kumimoji="0" lang="en-US" sz="1200" b="1" i="0" u="none" strike="noStrike" kern="1200" cap="none" spc="0" normalizeH="0" baseline="0" noProof="0" dirty="0" err="1">
                <a:ln>
                  <a:noFill/>
                </a:ln>
                <a:solidFill>
                  <a:srgbClr val="0070C0"/>
                </a:solidFill>
                <a:effectLst/>
                <a:uLnTx/>
                <a:uFillTx/>
                <a:latin typeface="Trade Gothic Next"/>
                <a:ea typeface="+mn-ea"/>
                <a:cs typeface="Arial" panose="020B0604020202020204" pitchFamily="34" charset="0"/>
              </a:rPr>
              <a:t>atingipartners</a:t>
            </a:r>
            <a:r>
              <a:rPr kumimoji="0" lang="en-US" sz="1200" b="1" i="0" u="none" strike="noStrike" kern="1200" cap="none" spc="0" normalizeH="0" baseline="0" noProof="0" dirty="0">
                <a:ln>
                  <a:noFill/>
                </a:ln>
                <a:solidFill>
                  <a:srgbClr val="0070C0"/>
                </a:solidFill>
                <a:effectLst/>
                <a:uLnTx/>
                <a:uFillTx/>
                <a:latin typeface="Trade Gothic Next"/>
                <a:ea typeface="+mn-ea"/>
                <a:cs typeface="Arial" panose="020B0604020202020204" pitchFamily="34" charset="0"/>
              </a:rPr>
              <a:t> #</a:t>
            </a:r>
            <a:r>
              <a:rPr kumimoji="0" lang="en-US" sz="1200" b="1" i="0" u="none" strike="noStrike" kern="1200" cap="none" spc="0" normalizeH="0" baseline="0" noProof="0" dirty="0" err="1">
                <a:ln>
                  <a:noFill/>
                </a:ln>
                <a:solidFill>
                  <a:srgbClr val="0070C0"/>
                </a:solidFill>
                <a:effectLst/>
                <a:uLnTx/>
                <a:uFillTx/>
                <a:latin typeface="Trade Gothic Next"/>
                <a:ea typeface="+mn-ea"/>
                <a:cs typeface="Arial" panose="020B0604020202020204" pitchFamily="34" charset="0"/>
              </a:rPr>
              <a:t>OnlineLearning</a:t>
            </a:r>
            <a:r>
              <a:rPr kumimoji="0" lang="en-US" sz="1200" b="1" i="0" u="none" strike="noStrike" kern="1200" cap="none" spc="0" normalizeH="0" baseline="0" noProof="0" dirty="0">
                <a:ln>
                  <a:noFill/>
                </a:ln>
                <a:solidFill>
                  <a:srgbClr val="0070C0"/>
                </a:solidFill>
                <a:effectLst/>
                <a:uLnTx/>
                <a:uFillTx/>
                <a:latin typeface="Trade Gothic Next"/>
                <a:ea typeface="+mn-ea"/>
                <a:cs typeface="Arial" panose="020B0604020202020204" pitchFamily="34" charset="0"/>
              </a:rPr>
              <a:t> #</a:t>
            </a:r>
            <a:r>
              <a:rPr kumimoji="0" lang="en-US" sz="1200" b="1" i="0" u="none" strike="noStrike" kern="1200" cap="none" spc="0" normalizeH="0" baseline="0" noProof="0" dirty="0" err="1">
                <a:ln>
                  <a:noFill/>
                </a:ln>
                <a:solidFill>
                  <a:srgbClr val="0070C0"/>
                </a:solidFill>
                <a:effectLst/>
                <a:uLnTx/>
                <a:uFillTx/>
                <a:latin typeface="Trade Gothic Next"/>
                <a:ea typeface="+mn-ea"/>
                <a:cs typeface="Arial" panose="020B0604020202020204" pitchFamily="34" charset="0"/>
              </a:rPr>
              <a:t>SkillsForSuccess</a:t>
            </a:r>
            <a:endParaRPr kumimoji="0" lang="en-ZA" sz="1200" b="1" i="0" u="none" strike="noStrike" kern="1200" cap="none" spc="0" normalizeH="0" baseline="0" noProof="0" dirty="0">
              <a:ln>
                <a:noFill/>
              </a:ln>
              <a:solidFill>
                <a:srgbClr val="0070C0"/>
              </a:solidFill>
              <a:effectLst/>
              <a:uLnTx/>
              <a:uFillTx/>
              <a:latin typeface="Trade Gothic Next"/>
              <a:ea typeface="+mn-ea"/>
              <a:cs typeface="Arial" panose="020B0604020202020204" pitchFamily="34" charset="0"/>
            </a:endParaRPr>
          </a:p>
          <a:p>
            <a:endParaRPr lang="en-US" sz="1200" dirty="0"/>
          </a:p>
        </p:txBody>
      </p:sp>
      <p:sp>
        <p:nvSpPr>
          <p:cNvPr id="7" name="Text Placeholder 6">
            <a:extLst>
              <a:ext uri="{FF2B5EF4-FFF2-40B4-BE49-F238E27FC236}">
                <a16:creationId xmlns:a16="http://schemas.microsoft.com/office/drawing/2014/main" id="{48E3710D-8E12-0C49-C63A-D03ACD42CFB8}"/>
              </a:ext>
            </a:extLst>
          </p:cNvPr>
          <p:cNvSpPr>
            <a:spLocks noGrp="1"/>
          </p:cNvSpPr>
          <p:nvPr>
            <p:ph type="body" sz="quarter" idx="26"/>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US" sz="1200" b="0" i="0" u="none" strike="noStrike" kern="1200" cap="none" spc="0" normalizeH="0" baseline="0" noProof="0">
                <a:ln>
                  <a:noFill/>
                </a:ln>
                <a:solidFill>
                  <a:srgbClr val="160B24"/>
                </a:solidFill>
                <a:effectLst/>
                <a:uLnTx/>
                <a:uFillTx/>
                <a:latin typeface="Trade Gothic Next" panose="020B0503040303020004" pitchFamily="34" charset="0"/>
                <a:ea typeface="+mn-ea"/>
                <a:cs typeface="Arial" panose="020B0604020202020204" pitchFamily="34" charset="0"/>
              </a:rPr>
              <a:t>Discover how </a:t>
            </a:r>
            <a:r>
              <a:rPr kumimoji="0" lang="en-US" sz="1200" b="0" i="0" u="none" strike="noStrike" kern="1200" cap="none" spc="0" normalizeH="0" baseline="0" noProof="0" err="1">
                <a:ln>
                  <a:noFill/>
                </a:ln>
                <a:solidFill>
                  <a:srgbClr val="160B24"/>
                </a:solidFill>
                <a:effectLst/>
                <a:uLnTx/>
                <a:uFillTx/>
                <a:latin typeface="Trade Gothic Next" panose="020B0503040303020004" pitchFamily="34" charset="0"/>
                <a:ea typeface="+mn-ea"/>
                <a:cs typeface="Arial" panose="020B0604020202020204" pitchFamily="34" charset="0"/>
              </a:rPr>
              <a:t>atingi's</a:t>
            </a:r>
            <a:r>
              <a:rPr kumimoji="0" lang="en-US" sz="1200" b="0" i="0" u="none" strike="noStrike" kern="1200" cap="none" spc="0" normalizeH="0" baseline="0" noProof="0">
                <a:ln>
                  <a:noFill/>
                </a:ln>
                <a:solidFill>
                  <a:srgbClr val="160B24"/>
                </a:solidFill>
                <a:effectLst/>
                <a:uLnTx/>
                <a:uFillTx/>
                <a:latin typeface="Trade Gothic Next" panose="020B0503040303020004" pitchFamily="34" charset="0"/>
                <a:ea typeface="+mn-ea"/>
                <a:cs typeface="Arial" panose="020B0604020202020204" pitchFamily="34" charset="0"/>
              </a:rPr>
              <a:t> free quality courses can give you a competitive edge in your industry, with over 450 courses and certificates available!</a:t>
            </a:r>
            <a:endParaRPr kumimoji="0" lang="en-ZA" sz="1200" b="0" i="0" u="none" strike="noStrike" kern="1200" cap="none" spc="0" normalizeH="0" baseline="0" noProof="0">
              <a:ln>
                <a:noFill/>
              </a:ln>
              <a:solidFill>
                <a:srgbClr val="160B24"/>
              </a:solidFill>
              <a:effectLst/>
              <a:uLnTx/>
              <a:uFillTx/>
              <a:latin typeface="Trade Gothic Next" panose="020B0503040303020004" pitchFamily="34" charset="0"/>
              <a:ea typeface="+mn-ea"/>
              <a:cs typeface="Arial" panose="020B0604020202020204" pitchFamily="34" charset="0"/>
            </a:endParaRPr>
          </a:p>
        </p:txBody>
      </p:sp>
      <p:sp>
        <p:nvSpPr>
          <p:cNvPr id="8" name="Text Placeholder 7">
            <a:extLst>
              <a:ext uri="{FF2B5EF4-FFF2-40B4-BE49-F238E27FC236}">
                <a16:creationId xmlns:a16="http://schemas.microsoft.com/office/drawing/2014/main" id="{C52645A6-C13B-5B7C-FD7F-C93548B5BA70}"/>
              </a:ext>
            </a:extLst>
          </p:cNvPr>
          <p:cNvSpPr>
            <a:spLocks noGrp="1"/>
          </p:cNvSpPr>
          <p:nvPr>
            <p:ph type="body" sz="quarter" idx="27"/>
          </p:nvPr>
        </p:nvSpPr>
        <p:spPr/>
        <p:txBody>
          <a:bodyPr/>
          <a:lstStyle/>
          <a:p>
            <a:r>
              <a:rPr lang="en-ZA"/>
              <a:t>Static </a:t>
            </a:r>
          </a:p>
        </p:txBody>
      </p:sp>
      <p:sp>
        <p:nvSpPr>
          <p:cNvPr id="9" name="Text Placeholder 8">
            <a:extLst>
              <a:ext uri="{FF2B5EF4-FFF2-40B4-BE49-F238E27FC236}">
                <a16:creationId xmlns:a16="http://schemas.microsoft.com/office/drawing/2014/main" id="{17260E09-BB46-C08F-4D5A-E5A6516F4668}"/>
              </a:ext>
            </a:extLst>
          </p:cNvPr>
          <p:cNvSpPr>
            <a:spLocks noGrp="1"/>
          </p:cNvSpPr>
          <p:nvPr>
            <p:ph type="body" sz="quarter" idx="28"/>
          </p:nvPr>
        </p:nvSpPr>
        <p:spPr/>
        <p:txBody>
          <a:bodyPr/>
          <a:lstStyle/>
          <a:p>
            <a:r>
              <a:rPr lang="en-ZA"/>
              <a:t>All</a:t>
            </a:r>
          </a:p>
        </p:txBody>
      </p:sp>
      <p:sp>
        <p:nvSpPr>
          <p:cNvPr id="11" name="Text Placeholder 10">
            <a:extLst>
              <a:ext uri="{FF2B5EF4-FFF2-40B4-BE49-F238E27FC236}">
                <a16:creationId xmlns:a16="http://schemas.microsoft.com/office/drawing/2014/main" id="{76E381CD-8B9B-DAA4-9BCB-911C0C95EADC}"/>
              </a:ext>
            </a:extLst>
          </p:cNvPr>
          <p:cNvSpPr>
            <a:spLocks noGrp="1"/>
          </p:cNvSpPr>
          <p:nvPr>
            <p:ph type="body" sz="quarter" idx="13"/>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US" sz="1200" b="1" i="0" u="none" strike="noStrike" kern="1200" cap="none" spc="0" normalizeH="0" baseline="0" noProof="0">
                <a:ln>
                  <a:noFill/>
                </a:ln>
                <a:solidFill>
                  <a:srgbClr val="0070C0"/>
                </a:solidFill>
                <a:effectLst/>
                <a:uLnTx/>
                <a:uFillTx/>
                <a:latin typeface="Trade Gothic Next"/>
                <a:ea typeface="+mn-ea"/>
                <a:cs typeface="Arial" panose="020B0604020202020204" pitchFamily="34" charset="0"/>
              </a:rPr>
              <a:t>#atingi #atingipartners #OnlineLearning #SkillsForSuccess</a:t>
            </a:r>
            <a:endParaRPr kumimoji="0" lang="en-ZA" sz="1200" b="0" i="0" u="none" strike="noStrike" kern="1200" cap="none" spc="0" normalizeH="0" baseline="0" noProof="0">
              <a:ln>
                <a:noFill/>
              </a:ln>
              <a:solidFill>
                <a:srgbClr val="160B24"/>
              </a:solidFill>
              <a:effectLst/>
              <a:uLnTx/>
              <a:uFillTx/>
              <a:latin typeface="IBM Plex Sans" panose="020B0503050203000203" pitchFamily="34" charset="0"/>
              <a:ea typeface="+mn-ea"/>
              <a:cs typeface="Arial" panose="020B0604020202020204" pitchFamily="34" charset="0"/>
            </a:endParaRPr>
          </a:p>
        </p:txBody>
      </p:sp>
      <p:sp>
        <p:nvSpPr>
          <p:cNvPr id="12" name="Text Placeholder 11">
            <a:extLst>
              <a:ext uri="{FF2B5EF4-FFF2-40B4-BE49-F238E27FC236}">
                <a16:creationId xmlns:a16="http://schemas.microsoft.com/office/drawing/2014/main" id="{74AC3471-8085-3FF3-4F49-66CB9B78F110}"/>
              </a:ext>
            </a:extLst>
          </p:cNvPr>
          <p:cNvSpPr>
            <a:spLocks noGrp="1"/>
          </p:cNvSpPr>
          <p:nvPr>
            <p:ph type="body" sz="quarter" idx="30"/>
          </p:nvPr>
        </p:nvSpPr>
        <p:spPr/>
        <p:txBody>
          <a:bodyPr/>
          <a:lstStyle/>
          <a:p>
            <a:r>
              <a:rPr lang="en-ZA" dirty="0" err="1"/>
              <a:t>atingi</a:t>
            </a:r>
            <a:r>
              <a:rPr lang="en-ZA" dirty="0"/>
              <a:t> Kit V3 post_1b.png</a:t>
            </a:r>
          </a:p>
        </p:txBody>
      </p:sp>
      <p:sp>
        <p:nvSpPr>
          <p:cNvPr id="13" name="Text Placeholder 12">
            <a:extLst>
              <a:ext uri="{FF2B5EF4-FFF2-40B4-BE49-F238E27FC236}">
                <a16:creationId xmlns:a16="http://schemas.microsoft.com/office/drawing/2014/main" id="{57A2CEA4-BE29-27F9-0B42-B3E35223CD98}"/>
              </a:ext>
            </a:extLst>
          </p:cNvPr>
          <p:cNvSpPr>
            <a:spLocks noGrp="1"/>
          </p:cNvSpPr>
          <p:nvPr>
            <p:ph type="body" sz="quarter" idx="31"/>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US" sz="1200" b="0" i="0" u="none" strike="noStrike" kern="1200" cap="none" spc="0" normalizeH="0" baseline="0" noProof="0">
                <a:ln>
                  <a:noFill/>
                </a:ln>
                <a:solidFill>
                  <a:srgbClr val="160B24"/>
                </a:solidFill>
                <a:effectLst/>
                <a:uLnTx/>
                <a:uFillTx/>
                <a:latin typeface="Trade Gothic Next"/>
                <a:ea typeface="+mn-ea"/>
                <a:cs typeface="Arial" panose="020B0604020202020204" pitchFamily="34" charset="0"/>
                <a:hlinkClick r:id="rId3"/>
              </a:rPr>
              <a:t>https://www.atingi.org/learn</a:t>
            </a:r>
            <a:r>
              <a:rPr kumimoji="0" lang="en-US" sz="1200" b="0" i="0" u="none" strike="noStrike" kern="1200" cap="none" spc="0" normalizeH="0" baseline="0" noProof="0">
                <a:ln>
                  <a:noFill/>
                </a:ln>
                <a:solidFill>
                  <a:srgbClr val="160B24"/>
                </a:solidFill>
                <a:effectLst/>
                <a:uLnTx/>
                <a:uFillTx/>
                <a:latin typeface="Trade Gothic Next"/>
                <a:ea typeface="+mn-ea"/>
                <a:cs typeface="Arial" panose="020B0604020202020204" pitchFamily="34" charset="0"/>
              </a:rPr>
              <a:t> </a:t>
            </a:r>
            <a:endParaRPr kumimoji="0" lang="en-ZA" sz="1200" b="0" i="0" u="none" strike="noStrike" kern="1200" cap="none" spc="0" normalizeH="0" baseline="0" noProof="0">
              <a:ln>
                <a:noFill/>
              </a:ln>
              <a:solidFill>
                <a:srgbClr val="160B24"/>
              </a:solidFill>
              <a:effectLst/>
              <a:uLnTx/>
              <a:uFillTx/>
              <a:latin typeface="IBM Plex Sans" panose="020B0503050203000203" pitchFamily="34" charset="0"/>
              <a:ea typeface="+mn-ea"/>
              <a:cs typeface="Arial" panose="020B0604020202020204" pitchFamily="34" charset="0"/>
            </a:endParaRPr>
          </a:p>
        </p:txBody>
      </p:sp>
      <p:pic>
        <p:nvPicPr>
          <p:cNvPr id="16" name="Content Placeholder 15" descr="A person in a headscarf smiling&#10;&#10;Description automatically generated">
            <a:extLst>
              <a:ext uri="{FF2B5EF4-FFF2-40B4-BE49-F238E27FC236}">
                <a16:creationId xmlns:a16="http://schemas.microsoft.com/office/drawing/2014/main" id="{650DDAE0-115A-91FE-2833-86D0BAD3208C}"/>
              </a:ext>
            </a:extLst>
          </p:cNvPr>
          <p:cNvPicPr>
            <a:picLocks noGrp="1" noChangeAspect="1"/>
          </p:cNvPicPr>
          <p:nvPr>
            <p:ph sz="quarter" idx="29"/>
          </p:nvPr>
        </p:nvPicPr>
        <p:blipFill>
          <a:blip r:embed="rId4">
            <a:extLst>
              <a:ext uri="{28A0092B-C50C-407E-A947-70E740481C1C}">
                <a14:useLocalDpi xmlns:a14="http://schemas.microsoft.com/office/drawing/2010/main" val="0"/>
              </a:ext>
            </a:extLst>
          </a:blip>
          <a:stretch>
            <a:fillRect/>
          </a:stretch>
        </p:blipFill>
        <p:spPr>
          <a:xfrm>
            <a:off x="6096000" y="2452905"/>
            <a:ext cx="5832475" cy="3052328"/>
          </a:xfrm>
        </p:spPr>
      </p:pic>
    </p:spTree>
    <p:extLst>
      <p:ext uri="{BB962C8B-B14F-4D97-AF65-F5344CB8AC3E}">
        <p14:creationId xmlns:p14="http://schemas.microsoft.com/office/powerpoint/2010/main" val="39762308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E2754F-02E7-F275-31D3-2DC0A97F3FF3}"/>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901F6939-909C-E79E-D5FA-E8A2276AB5C2}"/>
              </a:ext>
            </a:extLst>
          </p:cNvPr>
          <p:cNvSpPr>
            <a:spLocks noGrp="1"/>
          </p:cNvSpPr>
          <p:nvPr>
            <p:ph type="ctrTitle"/>
          </p:nvPr>
        </p:nvSpPr>
        <p:spPr/>
        <p:txBody>
          <a:bodyPr/>
          <a:lstStyle/>
          <a:p>
            <a:r>
              <a:rPr lang="en-ZA" dirty="0"/>
              <a:t>Course Awareness Post </a:t>
            </a:r>
          </a:p>
        </p:txBody>
      </p:sp>
      <p:sp>
        <p:nvSpPr>
          <p:cNvPr id="2" name="Slide Number Placeholder 1">
            <a:extLst>
              <a:ext uri="{FF2B5EF4-FFF2-40B4-BE49-F238E27FC236}">
                <a16:creationId xmlns:a16="http://schemas.microsoft.com/office/drawing/2014/main" id="{8E92A2D2-C51F-6B97-6935-18E896B7F51B}"/>
              </a:ext>
            </a:extLst>
          </p:cNvPr>
          <p:cNvSpPr>
            <a:spLocks noGrp="1"/>
          </p:cNvSpPr>
          <p:nvPr>
            <p:ph type="sldNum" sz="quarter" idx="12"/>
          </p:nvPr>
        </p:nvSpPr>
        <p:spPr/>
        <p:txBody>
          <a:bodyPr/>
          <a:lstStyle/>
          <a:p>
            <a:fld id="{9C7DBF9D-B7B5-43C3-9D7C-E6C14AE7C451}" type="slidenum">
              <a:rPr lang="en-GB" smtClean="0"/>
              <a:pPr/>
              <a:t>11</a:t>
            </a:fld>
            <a:endParaRPr lang="en-GB"/>
          </a:p>
        </p:txBody>
      </p:sp>
      <p:sp>
        <p:nvSpPr>
          <p:cNvPr id="3" name="Subtitle 2">
            <a:extLst>
              <a:ext uri="{FF2B5EF4-FFF2-40B4-BE49-F238E27FC236}">
                <a16:creationId xmlns:a16="http://schemas.microsoft.com/office/drawing/2014/main" id="{7714FCD7-8D12-A16F-4F31-2841FA70B87E}"/>
              </a:ext>
            </a:extLst>
          </p:cNvPr>
          <p:cNvSpPr>
            <a:spLocks noGrp="1"/>
          </p:cNvSpPr>
          <p:nvPr>
            <p:ph type="body" sz="quarter" idx="13"/>
          </p:nvPr>
        </p:nvSpPr>
        <p:spPr>
          <a:xfrm>
            <a:off x="3823328" y="2709537"/>
            <a:ext cx="4130850" cy="2523476"/>
          </a:xfrm>
        </p:spPr>
        <p:txBody>
          <a:bodyPr>
            <a:noAutofit/>
          </a:bodyPr>
          <a:lstStyle/>
          <a:p>
            <a:r>
              <a:rPr lang="en-US" sz="1400" dirty="0"/>
              <a:t>This post promotes the wide variety of courses available on the </a:t>
            </a:r>
            <a:r>
              <a:rPr lang="en-US" sz="1400" dirty="0" err="1"/>
              <a:t>atingi</a:t>
            </a:r>
            <a:r>
              <a:rPr lang="en-US" sz="1400" dirty="0"/>
              <a:t> platform, covering subjects such as business, AI, digital skills, tourism, and health, among others. It </a:t>
            </a:r>
            <a:r>
              <a:rPr lang="en-US" sz="1400" dirty="0" err="1"/>
              <a:t>emphasises</a:t>
            </a:r>
            <a:r>
              <a:rPr lang="en-US" sz="1400" dirty="0"/>
              <a:t> the accessibility of these courses, which are offered in 22 languages, making them available to learners worldwide. </a:t>
            </a:r>
          </a:p>
          <a:p>
            <a:endParaRPr lang="en-US" sz="1400" dirty="0"/>
          </a:p>
          <a:p>
            <a:endParaRPr lang="en-US" sz="1400" dirty="0"/>
          </a:p>
        </p:txBody>
      </p:sp>
      <p:sp>
        <p:nvSpPr>
          <p:cNvPr id="5" name="Footer Placeholder 4">
            <a:extLst>
              <a:ext uri="{FF2B5EF4-FFF2-40B4-BE49-F238E27FC236}">
                <a16:creationId xmlns:a16="http://schemas.microsoft.com/office/drawing/2014/main" id="{11508D52-E015-08B7-D9E3-B5AD214016B9}"/>
              </a:ext>
            </a:extLst>
          </p:cNvPr>
          <p:cNvSpPr>
            <a:spLocks noGrp="1"/>
          </p:cNvSpPr>
          <p:nvPr>
            <p:ph type="ftr" sz="quarter" idx="3"/>
          </p:nvPr>
        </p:nvSpPr>
        <p:spPr/>
        <p:txBody>
          <a:bodyPr/>
          <a:lstStyle/>
          <a:p>
            <a:r>
              <a:rPr lang="en-GB" noProof="0"/>
              <a:t>atingi | Social Media Toolkit | 2024</a:t>
            </a:r>
          </a:p>
        </p:txBody>
      </p:sp>
      <p:grpSp>
        <p:nvGrpSpPr>
          <p:cNvPr id="6" name="Group 5">
            <a:extLst>
              <a:ext uri="{FF2B5EF4-FFF2-40B4-BE49-F238E27FC236}">
                <a16:creationId xmlns:a16="http://schemas.microsoft.com/office/drawing/2014/main" id="{C75AA53F-0738-4BB2-0BC2-861EBDF50F26}"/>
              </a:ext>
            </a:extLst>
          </p:cNvPr>
          <p:cNvGrpSpPr/>
          <p:nvPr/>
        </p:nvGrpSpPr>
        <p:grpSpPr>
          <a:xfrm>
            <a:off x="3165513" y="1940459"/>
            <a:ext cx="485585" cy="452534"/>
            <a:chOff x="6096000" y="3561203"/>
            <a:chExt cx="485585" cy="452534"/>
          </a:xfrm>
        </p:grpSpPr>
        <p:sp>
          <p:nvSpPr>
            <p:cNvPr id="7" name="Oval 6">
              <a:extLst>
                <a:ext uri="{FF2B5EF4-FFF2-40B4-BE49-F238E27FC236}">
                  <a16:creationId xmlns:a16="http://schemas.microsoft.com/office/drawing/2014/main" id="{F20B67F5-B9A8-DF1F-9DA7-2DE854931319}"/>
                </a:ext>
              </a:extLst>
            </p:cNvPr>
            <p:cNvSpPr/>
            <p:nvPr/>
          </p:nvSpPr>
          <p:spPr>
            <a:xfrm>
              <a:off x="6096000" y="3561203"/>
              <a:ext cx="452534" cy="452534"/>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lIns="108000" tIns="108000" rIns="108000" bIns="108000" rtlCol="0" anchor="t" anchorCtr="0"/>
            <a:lstStyle/>
            <a:p>
              <a:pPr algn="l"/>
              <a:endParaRPr lang="en-GB" sz="1400" dirty="0" err="1">
                <a:solidFill>
                  <a:schemeClr val="bg1"/>
                </a:solidFill>
                <a:latin typeface="+mj-lt"/>
              </a:endParaRPr>
            </a:p>
          </p:txBody>
        </p:sp>
        <p:sp>
          <p:nvSpPr>
            <p:cNvPr id="8" name="Title 1">
              <a:extLst>
                <a:ext uri="{FF2B5EF4-FFF2-40B4-BE49-F238E27FC236}">
                  <a16:creationId xmlns:a16="http://schemas.microsoft.com/office/drawing/2014/main" id="{F236C273-7C59-98AD-321E-F1028F338A82}"/>
                </a:ext>
              </a:extLst>
            </p:cNvPr>
            <p:cNvSpPr txBox="1">
              <a:spLocks/>
            </p:cNvSpPr>
            <p:nvPr/>
          </p:nvSpPr>
          <p:spPr>
            <a:xfrm>
              <a:off x="6129051" y="3635989"/>
              <a:ext cx="452534" cy="271825"/>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2400" b="0" i="0" kern="1200">
                  <a:solidFill>
                    <a:schemeClr val="bg1"/>
                  </a:solidFill>
                  <a:latin typeface="IBM Plex Serif SemiBold" panose="02060703050406000203" pitchFamily="18" charset="77"/>
                  <a:ea typeface="+mj-ea"/>
                  <a:cs typeface="Arial" panose="020B0604020202020204" pitchFamily="34" charset="0"/>
                </a:defRPr>
              </a:lvl1pPr>
            </a:lstStyle>
            <a:p>
              <a:pPr algn="ctr">
                <a:lnSpc>
                  <a:spcPct val="100000"/>
                </a:lnSpc>
              </a:pPr>
              <a:r>
                <a:rPr lang="en-US" sz="2000" dirty="0"/>
                <a:t>2.</a:t>
              </a:r>
              <a:endParaRPr lang="en-ZA" sz="2000" i="1" dirty="0">
                <a:latin typeface="IBM Plex Sans Light" panose="020B0403050203000203" pitchFamily="34" charset="0"/>
              </a:endParaRPr>
            </a:p>
          </p:txBody>
        </p:sp>
      </p:grpSp>
    </p:spTree>
    <p:extLst>
      <p:ext uri="{BB962C8B-B14F-4D97-AF65-F5344CB8AC3E}">
        <p14:creationId xmlns:p14="http://schemas.microsoft.com/office/powerpoint/2010/main" val="24453515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EAE8FA-E786-F5DD-F3C5-4A8FDC886F21}"/>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FF302D6-09D0-7A28-1203-5D5165305EBF}"/>
              </a:ext>
            </a:extLst>
          </p:cNvPr>
          <p:cNvSpPr>
            <a:spLocks noGrp="1"/>
          </p:cNvSpPr>
          <p:nvPr>
            <p:ph type="sldNum" sz="quarter" idx="11"/>
          </p:nvPr>
        </p:nvSpPr>
        <p:spPr/>
        <p:txBody>
          <a:bodyPr/>
          <a:lstStyle/>
          <a:p>
            <a:fld id="{9C7DBF9D-B7B5-43C3-9D7C-E6C14AE7C451}" type="slidenum">
              <a:rPr lang="en-GB" smtClean="0"/>
              <a:pPr/>
              <a:t>12</a:t>
            </a:fld>
            <a:endParaRPr lang="en-GB"/>
          </a:p>
        </p:txBody>
      </p:sp>
      <p:sp>
        <p:nvSpPr>
          <p:cNvPr id="3" name="Text Placeholder 2">
            <a:extLst>
              <a:ext uri="{FF2B5EF4-FFF2-40B4-BE49-F238E27FC236}">
                <a16:creationId xmlns:a16="http://schemas.microsoft.com/office/drawing/2014/main" id="{E681D5B9-8600-13C1-D64C-0BCDD695A9B6}"/>
              </a:ext>
            </a:extLst>
          </p:cNvPr>
          <p:cNvSpPr>
            <a:spLocks noGrp="1"/>
          </p:cNvSpPr>
          <p:nvPr>
            <p:ph type="body" sz="quarter" idx="16"/>
          </p:nvPr>
        </p:nvSpPr>
        <p:spPr/>
        <p:txBody>
          <a:bodyPr/>
          <a:lstStyle/>
          <a:p>
            <a:r>
              <a:rPr lang="en-ZA"/>
              <a:t>Brand Awareness </a:t>
            </a:r>
          </a:p>
        </p:txBody>
      </p:sp>
      <p:sp>
        <p:nvSpPr>
          <p:cNvPr id="4" name="Text Placeholder 3">
            <a:extLst>
              <a:ext uri="{FF2B5EF4-FFF2-40B4-BE49-F238E27FC236}">
                <a16:creationId xmlns:a16="http://schemas.microsoft.com/office/drawing/2014/main" id="{6EC6FDE1-331F-F0A8-9BC8-72CF7E7C45AE}"/>
              </a:ext>
            </a:extLst>
          </p:cNvPr>
          <p:cNvSpPr>
            <a:spLocks noGrp="1"/>
          </p:cNvSpPr>
          <p:nvPr>
            <p:ph type="body" sz="quarter" idx="23"/>
          </p:nvPr>
        </p:nvSpPr>
        <p:spPr/>
        <p:txBody>
          <a:bodyPr/>
          <a:lstStyle/>
          <a:p>
            <a:r>
              <a:rPr lang="en-ZA"/>
              <a:t>Unspecified </a:t>
            </a:r>
          </a:p>
        </p:txBody>
      </p:sp>
      <p:sp>
        <p:nvSpPr>
          <p:cNvPr id="5" name="Title 4">
            <a:extLst>
              <a:ext uri="{FF2B5EF4-FFF2-40B4-BE49-F238E27FC236}">
                <a16:creationId xmlns:a16="http://schemas.microsoft.com/office/drawing/2014/main" id="{000C2506-A45C-DC12-E980-A13316FAC8F2}"/>
              </a:ext>
            </a:extLst>
          </p:cNvPr>
          <p:cNvSpPr>
            <a:spLocks noGrp="1"/>
          </p:cNvSpPr>
          <p:nvPr>
            <p:ph type="title"/>
          </p:nvPr>
        </p:nvSpPr>
        <p:spPr/>
        <p:txBody>
          <a:bodyPr/>
          <a:lstStyle/>
          <a:p>
            <a:r>
              <a:rPr lang="en-ZA"/>
              <a:t>2</a:t>
            </a:r>
          </a:p>
        </p:txBody>
      </p:sp>
      <p:sp>
        <p:nvSpPr>
          <p:cNvPr id="6" name="Text Placeholder 5">
            <a:extLst>
              <a:ext uri="{FF2B5EF4-FFF2-40B4-BE49-F238E27FC236}">
                <a16:creationId xmlns:a16="http://schemas.microsoft.com/office/drawing/2014/main" id="{3F036D52-08A3-AFBE-772C-755BC696506D}"/>
              </a:ext>
            </a:extLst>
          </p:cNvPr>
          <p:cNvSpPr>
            <a:spLocks noGrp="1"/>
          </p:cNvSpPr>
          <p:nvPr>
            <p:ph type="body" sz="quarter" idx="25"/>
          </p:nvPr>
        </p:nvSpPr>
        <p:spPr>
          <a:xfrm>
            <a:off x="846137" y="2617028"/>
            <a:ext cx="5123341" cy="2887028"/>
          </a:xfrm>
        </p:spPr>
        <p:txBody>
          <a:bodyPr/>
          <a:lstStyle/>
          <a:p>
            <a:endParaRPr lang="en-US" sz="1200" dirty="0">
              <a:latin typeface="+mj-lt"/>
            </a:endParaRPr>
          </a:p>
          <a:p>
            <a:endParaRPr lang="en-US" sz="1200" dirty="0">
              <a:latin typeface="+mj-lt"/>
            </a:endParaRPr>
          </a:p>
          <a:p>
            <a:r>
              <a:rPr lang="en-US" sz="1200" dirty="0">
                <a:latin typeface="+mj-lt"/>
              </a:rPr>
              <a:t>Discover a diverse range of courses in business, AI, digital skills, tourism, health, and more offered by </a:t>
            </a:r>
            <a:r>
              <a:rPr lang="en-US" sz="1200" dirty="0" err="1">
                <a:latin typeface="+mj-lt"/>
              </a:rPr>
              <a:t>atingi</a:t>
            </a:r>
            <a:r>
              <a:rPr lang="en-US" sz="1200" dirty="0">
                <a:latin typeface="+mj-lt"/>
              </a:rPr>
              <a:t>. </a:t>
            </a:r>
          </a:p>
          <a:p>
            <a:r>
              <a:rPr lang="en-US" sz="1200" dirty="0">
                <a:latin typeface="+mj-lt"/>
              </a:rPr>
              <a:t>With courses available in 22 languages, </a:t>
            </a:r>
            <a:r>
              <a:rPr lang="en-US" sz="1200" dirty="0" err="1">
                <a:latin typeface="+mj-lt"/>
              </a:rPr>
              <a:t>atingi</a:t>
            </a:r>
            <a:r>
              <a:rPr lang="en-US" sz="1200" dirty="0">
                <a:latin typeface="+mj-lt"/>
              </a:rPr>
              <a:t> ensures accessibility to learners worldwide. Join the </a:t>
            </a:r>
            <a:r>
              <a:rPr lang="en-US" sz="1200" dirty="0" err="1">
                <a:latin typeface="+mj-lt"/>
              </a:rPr>
              <a:t>atingi</a:t>
            </a:r>
            <a:r>
              <a:rPr lang="en-US" sz="1200" dirty="0">
                <a:latin typeface="+mj-lt"/>
              </a:rPr>
              <a:t> community today and unlock endless opportunities for personal and professional growth! </a:t>
            </a:r>
          </a:p>
          <a:p>
            <a:r>
              <a:rPr lang="en-US" sz="1200" dirty="0">
                <a:latin typeface="+mj-lt"/>
                <a:hlinkClick r:id="rId3"/>
              </a:rPr>
              <a:t>🔗</a:t>
            </a:r>
            <a:r>
              <a:rPr lang="en-US" sz="1200" dirty="0">
                <a:latin typeface="+mj-lt"/>
                <a:hlinkClick r:id="rId4"/>
              </a:rPr>
              <a:t>https://www.atingi.org/learn/courses/</a:t>
            </a:r>
            <a:r>
              <a:rPr lang="en-US" sz="1200" dirty="0">
                <a:latin typeface="+mj-lt"/>
              </a:rPr>
              <a:t> </a:t>
            </a:r>
            <a:r>
              <a:rPr lang="en-US" sz="1200" b="1" dirty="0">
                <a:solidFill>
                  <a:srgbClr val="0070C0"/>
                </a:solidFill>
                <a:latin typeface="+mj-lt"/>
              </a:rPr>
              <a:t>#atingi #atingipartners #OnlineLearning #SkillsForSuccess</a:t>
            </a:r>
            <a:endParaRPr lang="en-ZA" sz="1200" b="1" dirty="0">
              <a:solidFill>
                <a:srgbClr val="0070C0"/>
              </a:solidFill>
              <a:latin typeface="+mj-lt"/>
            </a:endParaRPr>
          </a:p>
        </p:txBody>
      </p:sp>
      <p:sp>
        <p:nvSpPr>
          <p:cNvPr id="7" name="Text Placeholder 6">
            <a:extLst>
              <a:ext uri="{FF2B5EF4-FFF2-40B4-BE49-F238E27FC236}">
                <a16:creationId xmlns:a16="http://schemas.microsoft.com/office/drawing/2014/main" id="{3412B06B-7015-F845-7580-318D463E593B}"/>
              </a:ext>
            </a:extLst>
          </p:cNvPr>
          <p:cNvSpPr>
            <a:spLocks noGrp="1"/>
          </p:cNvSpPr>
          <p:nvPr>
            <p:ph type="body" sz="quarter" idx="26"/>
          </p:nvPr>
        </p:nvSpPr>
        <p:spPr/>
        <p:txBody>
          <a:bodyPr/>
          <a:lstStyle/>
          <a:p>
            <a:r>
              <a:rPr lang="en-US"/>
              <a:t>Explore diverse courses in business, AI, digital skills, tourism, health &amp; more on </a:t>
            </a:r>
            <a:r>
              <a:rPr lang="en-US" err="1"/>
              <a:t>atingi</a:t>
            </a:r>
            <a:r>
              <a:rPr lang="en-US"/>
              <a:t>, available in 21 languages for global learners.</a:t>
            </a:r>
            <a:endParaRPr lang="en-ZA"/>
          </a:p>
        </p:txBody>
      </p:sp>
      <p:sp>
        <p:nvSpPr>
          <p:cNvPr id="8" name="Text Placeholder 7">
            <a:extLst>
              <a:ext uri="{FF2B5EF4-FFF2-40B4-BE49-F238E27FC236}">
                <a16:creationId xmlns:a16="http://schemas.microsoft.com/office/drawing/2014/main" id="{E86C353B-0A1B-ABD2-82D1-C42C7EA13AF8}"/>
              </a:ext>
            </a:extLst>
          </p:cNvPr>
          <p:cNvSpPr>
            <a:spLocks noGrp="1"/>
          </p:cNvSpPr>
          <p:nvPr>
            <p:ph type="body" sz="quarter" idx="27"/>
          </p:nvPr>
        </p:nvSpPr>
        <p:spPr/>
        <p:txBody>
          <a:bodyPr/>
          <a:lstStyle/>
          <a:p>
            <a:r>
              <a:rPr lang="en-ZA"/>
              <a:t>Static </a:t>
            </a:r>
          </a:p>
        </p:txBody>
      </p:sp>
      <p:sp>
        <p:nvSpPr>
          <p:cNvPr id="9" name="Text Placeholder 8">
            <a:extLst>
              <a:ext uri="{FF2B5EF4-FFF2-40B4-BE49-F238E27FC236}">
                <a16:creationId xmlns:a16="http://schemas.microsoft.com/office/drawing/2014/main" id="{DFC56B69-B93B-7FF7-8DE7-3CC9FA12078D}"/>
              </a:ext>
            </a:extLst>
          </p:cNvPr>
          <p:cNvSpPr>
            <a:spLocks noGrp="1"/>
          </p:cNvSpPr>
          <p:nvPr>
            <p:ph type="body" sz="quarter" idx="28"/>
          </p:nvPr>
        </p:nvSpPr>
        <p:spPr/>
        <p:txBody>
          <a:bodyPr/>
          <a:lstStyle/>
          <a:p>
            <a:r>
              <a:rPr lang="en-ZA"/>
              <a:t>All</a:t>
            </a:r>
          </a:p>
        </p:txBody>
      </p:sp>
      <p:sp>
        <p:nvSpPr>
          <p:cNvPr id="11" name="Text Placeholder 10">
            <a:extLst>
              <a:ext uri="{FF2B5EF4-FFF2-40B4-BE49-F238E27FC236}">
                <a16:creationId xmlns:a16="http://schemas.microsoft.com/office/drawing/2014/main" id="{289FE310-F4B6-8925-AAB7-026E7BC121A6}"/>
              </a:ext>
            </a:extLst>
          </p:cNvPr>
          <p:cNvSpPr>
            <a:spLocks noGrp="1"/>
          </p:cNvSpPr>
          <p:nvPr>
            <p:ph type="body" sz="quarter" idx="13"/>
          </p:nvPr>
        </p:nvSpPr>
        <p:spPr/>
        <p:txBody>
          <a:bodyPr/>
          <a:lstStyle/>
          <a:p>
            <a:r>
              <a:rPr kumimoji="0" lang="en-US" sz="1200" b="1" i="0" u="none" strike="noStrike" kern="1200" cap="none" spc="0" normalizeH="0" baseline="0" noProof="0">
                <a:ln>
                  <a:noFill/>
                </a:ln>
                <a:solidFill>
                  <a:srgbClr val="0070C0"/>
                </a:solidFill>
                <a:effectLst/>
                <a:uLnTx/>
                <a:uFillTx/>
                <a:latin typeface="Trade Gothic Next"/>
                <a:ea typeface="+mn-ea"/>
                <a:cs typeface="Arial" panose="020B0604020202020204" pitchFamily="34" charset="0"/>
              </a:rPr>
              <a:t>#atingi #atingipartners #OnlineLearning #SkillsForSuccess</a:t>
            </a:r>
            <a:endParaRPr lang="en-ZA"/>
          </a:p>
        </p:txBody>
      </p:sp>
      <p:sp>
        <p:nvSpPr>
          <p:cNvPr id="12" name="Text Placeholder 11">
            <a:extLst>
              <a:ext uri="{FF2B5EF4-FFF2-40B4-BE49-F238E27FC236}">
                <a16:creationId xmlns:a16="http://schemas.microsoft.com/office/drawing/2014/main" id="{F6CE273F-93C5-D743-731F-520ACEE921EC}"/>
              </a:ext>
            </a:extLst>
          </p:cNvPr>
          <p:cNvSpPr>
            <a:spLocks noGrp="1"/>
          </p:cNvSpPr>
          <p:nvPr>
            <p:ph type="body" sz="quarter" idx="30"/>
          </p:nvPr>
        </p:nvSpPr>
        <p:spPr/>
        <p:txBody>
          <a:bodyPr/>
          <a:lstStyle/>
          <a:p>
            <a:r>
              <a:rPr lang="en-ZA" dirty="0" err="1"/>
              <a:t>atingi</a:t>
            </a:r>
            <a:r>
              <a:rPr lang="en-ZA" dirty="0"/>
              <a:t> Kit V3 post_2a.png</a:t>
            </a:r>
          </a:p>
        </p:txBody>
      </p:sp>
      <p:sp>
        <p:nvSpPr>
          <p:cNvPr id="13" name="Text Placeholder 12">
            <a:extLst>
              <a:ext uri="{FF2B5EF4-FFF2-40B4-BE49-F238E27FC236}">
                <a16:creationId xmlns:a16="http://schemas.microsoft.com/office/drawing/2014/main" id="{0B54E7AD-8C7D-EA54-40EC-9F9509E46E93}"/>
              </a:ext>
            </a:extLst>
          </p:cNvPr>
          <p:cNvSpPr>
            <a:spLocks noGrp="1"/>
          </p:cNvSpPr>
          <p:nvPr>
            <p:ph type="body" sz="quarter" idx="31"/>
          </p:nvPr>
        </p:nvSpPr>
        <p:spPr/>
        <p:txBody>
          <a:bodyPr/>
          <a:lstStyle/>
          <a:p>
            <a:r>
              <a:rPr kumimoji="0" lang="en-US" sz="1200" b="0" i="0" u="none" strike="noStrike" kern="1200" cap="none" spc="0" normalizeH="0" baseline="0" noProof="0">
                <a:ln>
                  <a:noFill/>
                </a:ln>
                <a:solidFill>
                  <a:srgbClr val="160B24"/>
                </a:solidFill>
                <a:effectLst/>
                <a:uLnTx/>
                <a:uFillTx/>
                <a:latin typeface="Trade Gothic Next"/>
                <a:ea typeface="+mn-ea"/>
                <a:cs typeface="Arial" panose="020B0604020202020204" pitchFamily="34" charset="0"/>
                <a:hlinkClick r:id="rId4"/>
              </a:rPr>
              <a:t>https://www.atingi.org/learn/courses/</a:t>
            </a:r>
            <a:r>
              <a:rPr kumimoji="0" lang="en-US" sz="1200" b="0" i="0" u="none" strike="noStrike" kern="1200" cap="none" spc="0" normalizeH="0" baseline="0" noProof="0">
                <a:ln>
                  <a:noFill/>
                </a:ln>
                <a:solidFill>
                  <a:srgbClr val="160B24"/>
                </a:solidFill>
                <a:effectLst/>
                <a:uLnTx/>
                <a:uFillTx/>
                <a:latin typeface="Trade Gothic Next"/>
                <a:ea typeface="+mn-ea"/>
                <a:cs typeface="Arial" panose="020B0604020202020204" pitchFamily="34" charset="0"/>
              </a:rPr>
              <a:t> </a:t>
            </a:r>
            <a:endParaRPr lang="en-ZA"/>
          </a:p>
        </p:txBody>
      </p:sp>
      <p:pic>
        <p:nvPicPr>
          <p:cNvPr id="16" name="Content Placeholder 15" descr="A person with curly hair and text&#10;&#10;Description automatically generated">
            <a:extLst>
              <a:ext uri="{FF2B5EF4-FFF2-40B4-BE49-F238E27FC236}">
                <a16:creationId xmlns:a16="http://schemas.microsoft.com/office/drawing/2014/main" id="{B55741B9-FA68-55B2-9DC0-467FE969635D}"/>
              </a:ext>
            </a:extLst>
          </p:cNvPr>
          <p:cNvPicPr>
            <a:picLocks noGrp="1" noChangeAspect="1"/>
          </p:cNvPicPr>
          <p:nvPr>
            <p:ph sz="quarter" idx="29"/>
          </p:nvPr>
        </p:nvPicPr>
        <p:blipFill>
          <a:blip r:embed="rId5">
            <a:extLst>
              <a:ext uri="{28A0092B-C50C-407E-A947-70E740481C1C}">
                <a14:useLocalDpi xmlns:a14="http://schemas.microsoft.com/office/drawing/2010/main" val="0"/>
              </a:ext>
            </a:extLst>
          </a:blip>
          <a:stretch>
            <a:fillRect/>
          </a:stretch>
        </p:blipFill>
        <p:spPr>
          <a:xfrm>
            <a:off x="6096000" y="2449730"/>
            <a:ext cx="5832475" cy="3052328"/>
          </a:xfrm>
        </p:spPr>
      </p:pic>
    </p:spTree>
    <p:extLst>
      <p:ext uri="{BB962C8B-B14F-4D97-AF65-F5344CB8AC3E}">
        <p14:creationId xmlns:p14="http://schemas.microsoft.com/office/powerpoint/2010/main" val="8032216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3EA296-5B2D-5CCA-2DE0-BE025263D267}"/>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7C247F4-A2C0-3A21-C707-BB0530C09E58}"/>
              </a:ext>
            </a:extLst>
          </p:cNvPr>
          <p:cNvSpPr>
            <a:spLocks noGrp="1"/>
          </p:cNvSpPr>
          <p:nvPr>
            <p:ph type="sldNum" sz="quarter" idx="11"/>
          </p:nvPr>
        </p:nvSpPr>
        <p:spPr/>
        <p:txBody>
          <a:bodyPr/>
          <a:lstStyle/>
          <a:p>
            <a:fld id="{9C7DBF9D-B7B5-43C3-9D7C-E6C14AE7C451}" type="slidenum">
              <a:rPr lang="en-GB" smtClean="0"/>
              <a:pPr/>
              <a:t>13</a:t>
            </a:fld>
            <a:endParaRPr lang="en-GB"/>
          </a:p>
        </p:txBody>
      </p:sp>
      <p:sp>
        <p:nvSpPr>
          <p:cNvPr id="3" name="Text Placeholder 2">
            <a:extLst>
              <a:ext uri="{FF2B5EF4-FFF2-40B4-BE49-F238E27FC236}">
                <a16:creationId xmlns:a16="http://schemas.microsoft.com/office/drawing/2014/main" id="{592FFC23-3B19-9BF1-0FBC-5A49E8187180}"/>
              </a:ext>
            </a:extLst>
          </p:cNvPr>
          <p:cNvSpPr>
            <a:spLocks noGrp="1"/>
          </p:cNvSpPr>
          <p:nvPr>
            <p:ph type="body" sz="quarter" idx="16"/>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ZA" sz="1200" b="0" i="0" u="none" strike="noStrike" kern="1200" cap="none" spc="0" normalizeH="0" baseline="0" noProof="0">
                <a:ln>
                  <a:noFill/>
                </a:ln>
                <a:solidFill>
                  <a:srgbClr val="160B24"/>
                </a:solidFill>
                <a:effectLst/>
                <a:uLnTx/>
                <a:uFillTx/>
                <a:latin typeface="Trade Gothic Next" panose="020B0503040303020004" pitchFamily="34" charset="0"/>
                <a:ea typeface="+mn-ea"/>
                <a:cs typeface="Arial" panose="020B0604020202020204" pitchFamily="34" charset="0"/>
              </a:rPr>
              <a:t>Brand Awareness </a:t>
            </a:r>
          </a:p>
        </p:txBody>
      </p:sp>
      <p:sp>
        <p:nvSpPr>
          <p:cNvPr id="4" name="Text Placeholder 3">
            <a:extLst>
              <a:ext uri="{FF2B5EF4-FFF2-40B4-BE49-F238E27FC236}">
                <a16:creationId xmlns:a16="http://schemas.microsoft.com/office/drawing/2014/main" id="{0C1E9714-EAF3-D174-31B6-96114AFE7592}"/>
              </a:ext>
            </a:extLst>
          </p:cNvPr>
          <p:cNvSpPr>
            <a:spLocks noGrp="1"/>
          </p:cNvSpPr>
          <p:nvPr>
            <p:ph type="body" sz="quarter" idx="23"/>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 typeface="Symbol" pitchFamily="2" charset="2"/>
              <a:buNone/>
              <a:tabLst/>
              <a:defRPr/>
            </a:pPr>
            <a:r>
              <a:rPr kumimoji="0" lang="en-ZA" sz="1400" b="0" i="0" u="none" strike="noStrike" kern="1200" cap="none" spc="0" normalizeH="0" baseline="0" noProof="0">
                <a:ln>
                  <a:noFill/>
                </a:ln>
                <a:solidFill>
                  <a:srgbClr val="160B24"/>
                </a:solidFill>
                <a:effectLst/>
                <a:uLnTx/>
                <a:uFillTx/>
                <a:latin typeface="Trade Gothic Next" panose="020B0503040303020004" pitchFamily="34" charset="0"/>
                <a:ea typeface="+mn-ea"/>
                <a:cs typeface="Arial" panose="020B0604020202020204" pitchFamily="34" charset="0"/>
              </a:rPr>
              <a:t>Unspecified </a:t>
            </a:r>
          </a:p>
        </p:txBody>
      </p:sp>
      <p:sp>
        <p:nvSpPr>
          <p:cNvPr id="5" name="Title 4">
            <a:extLst>
              <a:ext uri="{FF2B5EF4-FFF2-40B4-BE49-F238E27FC236}">
                <a16:creationId xmlns:a16="http://schemas.microsoft.com/office/drawing/2014/main" id="{D7959886-54FB-5725-359C-043F068FE49E}"/>
              </a:ext>
            </a:extLst>
          </p:cNvPr>
          <p:cNvSpPr>
            <a:spLocks noGrp="1"/>
          </p:cNvSpPr>
          <p:nvPr>
            <p:ph type="title"/>
          </p:nvPr>
        </p:nvSpPr>
        <p:spPr/>
        <p:txBody>
          <a:bodyPr/>
          <a:lstStyle/>
          <a:p>
            <a:r>
              <a:rPr lang="en-ZA"/>
              <a:t>2</a:t>
            </a:r>
          </a:p>
        </p:txBody>
      </p:sp>
      <p:sp>
        <p:nvSpPr>
          <p:cNvPr id="6" name="Text Placeholder 5">
            <a:extLst>
              <a:ext uri="{FF2B5EF4-FFF2-40B4-BE49-F238E27FC236}">
                <a16:creationId xmlns:a16="http://schemas.microsoft.com/office/drawing/2014/main" id="{0899F22C-7C01-E8B3-9502-F0278095A1AA}"/>
              </a:ext>
            </a:extLst>
          </p:cNvPr>
          <p:cNvSpPr>
            <a:spLocks noGrp="1"/>
          </p:cNvSpPr>
          <p:nvPr>
            <p:ph type="body" sz="quarter" idx="25"/>
          </p:nvPr>
        </p:nvSpPr>
        <p:spPr/>
        <p:txBody>
          <a:bodyPr/>
          <a:lstStyle/>
          <a:p>
            <a:endParaRPr lang="en-US" sz="1200" dirty="0"/>
          </a:p>
          <a:p>
            <a:endParaRPr lang="en-US" sz="1200" dirty="0"/>
          </a:p>
          <a:p>
            <a:r>
              <a:rPr lang="en-US" sz="1200" dirty="0"/>
              <a:t>Experience a diverse range of courses in business, AI, digital skills, tourism, health &amp; beyond with </a:t>
            </a:r>
            <a:r>
              <a:rPr lang="en-US" sz="1200" b="1" dirty="0">
                <a:solidFill>
                  <a:srgbClr val="0070C0"/>
                </a:solidFill>
              </a:rPr>
              <a:t>#</a:t>
            </a:r>
            <a:r>
              <a:rPr lang="en-US" sz="1200" b="1" dirty="0" err="1">
                <a:solidFill>
                  <a:srgbClr val="0070C0"/>
                </a:solidFill>
              </a:rPr>
              <a:t>atingi</a:t>
            </a:r>
            <a:r>
              <a:rPr lang="en-US" sz="1200" dirty="0"/>
              <a:t>. With accessibility in 22 languages, </a:t>
            </a:r>
            <a:r>
              <a:rPr lang="en-US" sz="1200" dirty="0" err="1"/>
              <a:t>atingi</a:t>
            </a:r>
            <a:r>
              <a:rPr lang="en-US" sz="1200" dirty="0"/>
              <a:t> empowers learners globally. Join the community today to unlock your professional development! 🔗</a:t>
            </a:r>
            <a:r>
              <a:rPr lang="en-US" sz="1200" dirty="0">
                <a:hlinkClick r:id="rId3"/>
              </a:rPr>
              <a:t>https://www.atingi.org/learn/courses/</a:t>
            </a:r>
            <a:r>
              <a:rPr lang="en-US" sz="1200" dirty="0"/>
              <a:t> </a:t>
            </a:r>
          </a:p>
          <a:p>
            <a:endParaRPr lang="en-US" sz="1200" dirty="0"/>
          </a:p>
          <a:p>
            <a:r>
              <a:rPr lang="en-US" sz="1200" i="1" dirty="0">
                <a:solidFill>
                  <a:srgbClr val="0070C0"/>
                </a:solidFill>
              </a:rPr>
              <a:t>273 Characters</a:t>
            </a:r>
            <a:endParaRPr lang="en-ZA" sz="1200" i="1" dirty="0">
              <a:solidFill>
                <a:srgbClr val="0070C0"/>
              </a:solidFill>
            </a:endParaRPr>
          </a:p>
        </p:txBody>
      </p:sp>
      <p:sp>
        <p:nvSpPr>
          <p:cNvPr id="7" name="Text Placeholder 6">
            <a:extLst>
              <a:ext uri="{FF2B5EF4-FFF2-40B4-BE49-F238E27FC236}">
                <a16:creationId xmlns:a16="http://schemas.microsoft.com/office/drawing/2014/main" id="{6F437BB1-13E8-B0B9-43DE-35D314885AE9}"/>
              </a:ext>
            </a:extLst>
          </p:cNvPr>
          <p:cNvSpPr>
            <a:spLocks noGrp="1"/>
          </p:cNvSpPr>
          <p:nvPr>
            <p:ph type="body" sz="quarter" idx="26"/>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US" sz="1200" b="0" i="0" u="none" strike="noStrike" kern="1200" cap="none" spc="0" normalizeH="0" baseline="0" noProof="0">
                <a:ln>
                  <a:noFill/>
                </a:ln>
                <a:solidFill>
                  <a:srgbClr val="160B24"/>
                </a:solidFill>
                <a:effectLst/>
                <a:uLnTx/>
                <a:uFillTx/>
                <a:latin typeface="Trade Gothic Next" panose="020B0503040303020004" pitchFamily="34" charset="0"/>
                <a:ea typeface="+mn-ea"/>
                <a:cs typeface="Arial" panose="020B0604020202020204" pitchFamily="34" charset="0"/>
              </a:rPr>
              <a:t>Explore diverse courses in business, AI, digital skills, tourism, health &amp; more on </a:t>
            </a:r>
            <a:r>
              <a:rPr kumimoji="0" lang="en-US" sz="1200" b="0" i="0" u="none" strike="noStrike" kern="1200" cap="none" spc="0" normalizeH="0" baseline="0" noProof="0" err="1">
                <a:ln>
                  <a:noFill/>
                </a:ln>
                <a:solidFill>
                  <a:srgbClr val="160B24"/>
                </a:solidFill>
                <a:effectLst/>
                <a:uLnTx/>
                <a:uFillTx/>
                <a:latin typeface="Trade Gothic Next" panose="020B0503040303020004" pitchFamily="34" charset="0"/>
                <a:ea typeface="+mn-ea"/>
                <a:cs typeface="Arial" panose="020B0604020202020204" pitchFamily="34" charset="0"/>
              </a:rPr>
              <a:t>atingi</a:t>
            </a:r>
            <a:r>
              <a:rPr kumimoji="0" lang="en-US" sz="1200" b="0" i="0" u="none" strike="noStrike" kern="1200" cap="none" spc="0" normalizeH="0" baseline="0" noProof="0">
                <a:ln>
                  <a:noFill/>
                </a:ln>
                <a:solidFill>
                  <a:srgbClr val="160B24"/>
                </a:solidFill>
                <a:effectLst/>
                <a:uLnTx/>
                <a:uFillTx/>
                <a:latin typeface="Trade Gothic Next" panose="020B0503040303020004" pitchFamily="34" charset="0"/>
                <a:ea typeface="+mn-ea"/>
                <a:cs typeface="Arial" panose="020B0604020202020204" pitchFamily="34" charset="0"/>
              </a:rPr>
              <a:t>, available in 21 languages for global learners.</a:t>
            </a:r>
            <a:endParaRPr kumimoji="0" lang="en-ZA" sz="1200" b="0" i="0" u="none" strike="noStrike" kern="1200" cap="none" spc="0" normalizeH="0" baseline="0" noProof="0">
              <a:ln>
                <a:noFill/>
              </a:ln>
              <a:solidFill>
                <a:srgbClr val="160B24"/>
              </a:solidFill>
              <a:effectLst/>
              <a:uLnTx/>
              <a:uFillTx/>
              <a:latin typeface="Trade Gothic Next" panose="020B0503040303020004" pitchFamily="34" charset="0"/>
              <a:ea typeface="+mn-ea"/>
              <a:cs typeface="Arial" panose="020B0604020202020204" pitchFamily="34" charset="0"/>
            </a:endParaRPr>
          </a:p>
        </p:txBody>
      </p:sp>
      <p:sp>
        <p:nvSpPr>
          <p:cNvPr id="8" name="Text Placeholder 7">
            <a:extLst>
              <a:ext uri="{FF2B5EF4-FFF2-40B4-BE49-F238E27FC236}">
                <a16:creationId xmlns:a16="http://schemas.microsoft.com/office/drawing/2014/main" id="{D42C171E-3E07-0623-24E1-AAE9EBE9C8CA}"/>
              </a:ext>
            </a:extLst>
          </p:cNvPr>
          <p:cNvSpPr>
            <a:spLocks noGrp="1"/>
          </p:cNvSpPr>
          <p:nvPr>
            <p:ph type="body" sz="quarter" idx="27"/>
          </p:nvPr>
        </p:nvSpPr>
        <p:spPr/>
        <p:txBody>
          <a:bodyPr/>
          <a:lstStyle/>
          <a:p>
            <a:r>
              <a:rPr lang="en-ZA"/>
              <a:t>Static </a:t>
            </a:r>
          </a:p>
        </p:txBody>
      </p:sp>
      <p:sp>
        <p:nvSpPr>
          <p:cNvPr id="9" name="Text Placeholder 8">
            <a:extLst>
              <a:ext uri="{FF2B5EF4-FFF2-40B4-BE49-F238E27FC236}">
                <a16:creationId xmlns:a16="http://schemas.microsoft.com/office/drawing/2014/main" id="{9C2EDD42-2B9E-646A-B901-B1688F87F66B}"/>
              </a:ext>
            </a:extLst>
          </p:cNvPr>
          <p:cNvSpPr>
            <a:spLocks noGrp="1"/>
          </p:cNvSpPr>
          <p:nvPr>
            <p:ph type="body" sz="quarter" idx="28"/>
          </p:nvPr>
        </p:nvSpPr>
        <p:spPr/>
        <p:txBody>
          <a:bodyPr/>
          <a:lstStyle/>
          <a:p>
            <a:r>
              <a:rPr lang="en-ZA"/>
              <a:t>All</a:t>
            </a:r>
          </a:p>
        </p:txBody>
      </p:sp>
      <p:sp>
        <p:nvSpPr>
          <p:cNvPr id="11" name="Text Placeholder 10">
            <a:extLst>
              <a:ext uri="{FF2B5EF4-FFF2-40B4-BE49-F238E27FC236}">
                <a16:creationId xmlns:a16="http://schemas.microsoft.com/office/drawing/2014/main" id="{14CAEA71-59B1-0FAF-4EED-50E9C189C48F}"/>
              </a:ext>
            </a:extLst>
          </p:cNvPr>
          <p:cNvSpPr>
            <a:spLocks noGrp="1"/>
          </p:cNvSpPr>
          <p:nvPr>
            <p:ph type="body" sz="quarter" idx="13"/>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US" sz="1200" b="1" i="0" u="none" strike="noStrike" kern="1200" cap="none" spc="0" normalizeH="0" baseline="0" noProof="0">
                <a:ln>
                  <a:noFill/>
                </a:ln>
                <a:solidFill>
                  <a:srgbClr val="0070C0"/>
                </a:solidFill>
                <a:effectLst/>
                <a:uLnTx/>
                <a:uFillTx/>
                <a:latin typeface="Trade Gothic Next"/>
                <a:ea typeface="+mn-ea"/>
                <a:cs typeface="Arial" panose="020B0604020202020204" pitchFamily="34" charset="0"/>
              </a:rPr>
              <a:t>#atingi #atingipartners #OnlineLearning #SkillsForSuccess</a:t>
            </a:r>
            <a:endParaRPr kumimoji="0" lang="en-ZA" sz="1200" b="0" i="0" u="none" strike="noStrike" kern="1200" cap="none" spc="0" normalizeH="0" baseline="0" noProof="0">
              <a:ln>
                <a:noFill/>
              </a:ln>
              <a:solidFill>
                <a:srgbClr val="160B24"/>
              </a:solidFill>
              <a:effectLst/>
              <a:uLnTx/>
              <a:uFillTx/>
              <a:latin typeface="IBM Plex Sans" panose="020B0503050203000203" pitchFamily="34" charset="0"/>
              <a:ea typeface="+mn-ea"/>
              <a:cs typeface="Arial" panose="020B0604020202020204" pitchFamily="34" charset="0"/>
            </a:endParaRPr>
          </a:p>
        </p:txBody>
      </p:sp>
      <p:sp>
        <p:nvSpPr>
          <p:cNvPr id="12" name="Text Placeholder 11">
            <a:extLst>
              <a:ext uri="{FF2B5EF4-FFF2-40B4-BE49-F238E27FC236}">
                <a16:creationId xmlns:a16="http://schemas.microsoft.com/office/drawing/2014/main" id="{CF8BC2DA-8208-702B-C057-F9C24FC048E5}"/>
              </a:ext>
            </a:extLst>
          </p:cNvPr>
          <p:cNvSpPr>
            <a:spLocks noGrp="1"/>
          </p:cNvSpPr>
          <p:nvPr>
            <p:ph type="body" sz="quarter" idx="30"/>
          </p:nvPr>
        </p:nvSpPr>
        <p:spPr/>
        <p:txBody>
          <a:bodyPr/>
          <a:lstStyle/>
          <a:p>
            <a:r>
              <a:rPr lang="en-ZA" dirty="0" err="1"/>
              <a:t>atingi</a:t>
            </a:r>
            <a:r>
              <a:rPr lang="en-ZA" dirty="0"/>
              <a:t> Kit V3 X_post_2b.png</a:t>
            </a:r>
          </a:p>
        </p:txBody>
      </p:sp>
      <p:sp>
        <p:nvSpPr>
          <p:cNvPr id="13" name="Text Placeholder 12">
            <a:extLst>
              <a:ext uri="{FF2B5EF4-FFF2-40B4-BE49-F238E27FC236}">
                <a16:creationId xmlns:a16="http://schemas.microsoft.com/office/drawing/2014/main" id="{F962911B-1925-42BE-4249-09D3ACDE46C3}"/>
              </a:ext>
            </a:extLst>
          </p:cNvPr>
          <p:cNvSpPr>
            <a:spLocks noGrp="1"/>
          </p:cNvSpPr>
          <p:nvPr>
            <p:ph type="body" sz="quarter" idx="31"/>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US" sz="1200" b="0" i="0" u="none" strike="noStrike" kern="1200" cap="none" spc="0" normalizeH="0" baseline="0" noProof="0">
                <a:ln>
                  <a:noFill/>
                </a:ln>
                <a:solidFill>
                  <a:srgbClr val="160B24"/>
                </a:solidFill>
                <a:effectLst/>
                <a:uLnTx/>
                <a:uFillTx/>
                <a:latin typeface="Trade Gothic Next"/>
                <a:ea typeface="+mn-ea"/>
                <a:cs typeface="Arial" panose="020B0604020202020204" pitchFamily="34" charset="0"/>
                <a:hlinkClick r:id="rId3"/>
              </a:rPr>
              <a:t>https://www.atingi.org/learn/courses/</a:t>
            </a:r>
            <a:r>
              <a:rPr kumimoji="0" lang="en-US" sz="1200" b="0" i="0" u="none" strike="noStrike" kern="1200" cap="none" spc="0" normalizeH="0" baseline="0" noProof="0">
                <a:ln>
                  <a:noFill/>
                </a:ln>
                <a:solidFill>
                  <a:srgbClr val="160B24"/>
                </a:solidFill>
                <a:effectLst/>
                <a:uLnTx/>
                <a:uFillTx/>
                <a:latin typeface="Trade Gothic Next"/>
                <a:ea typeface="+mn-ea"/>
                <a:cs typeface="Arial" panose="020B0604020202020204" pitchFamily="34" charset="0"/>
              </a:rPr>
              <a:t> </a:t>
            </a:r>
            <a:endParaRPr kumimoji="0" lang="en-ZA" sz="1200" b="0" i="0" u="none" strike="noStrike" kern="1200" cap="none" spc="0" normalizeH="0" baseline="0" noProof="0">
              <a:ln>
                <a:noFill/>
              </a:ln>
              <a:solidFill>
                <a:srgbClr val="160B24"/>
              </a:solidFill>
              <a:effectLst/>
              <a:uLnTx/>
              <a:uFillTx/>
              <a:latin typeface="IBM Plex Sans" panose="020B0503050203000203" pitchFamily="34" charset="0"/>
              <a:ea typeface="+mn-ea"/>
              <a:cs typeface="Arial" panose="020B0604020202020204" pitchFamily="34" charset="0"/>
            </a:endParaRPr>
          </a:p>
        </p:txBody>
      </p:sp>
      <p:pic>
        <p:nvPicPr>
          <p:cNvPr id="17" name="Content Placeholder 16" descr="A person with curly hair and text on a purple background&#10;&#10;Description automatically generated">
            <a:extLst>
              <a:ext uri="{FF2B5EF4-FFF2-40B4-BE49-F238E27FC236}">
                <a16:creationId xmlns:a16="http://schemas.microsoft.com/office/drawing/2014/main" id="{6BAA6606-DB2D-148F-7E66-36E1A9D18A41}"/>
              </a:ext>
            </a:extLst>
          </p:cNvPr>
          <p:cNvPicPr>
            <a:picLocks noGrp="1" noChangeAspect="1"/>
          </p:cNvPicPr>
          <p:nvPr>
            <p:ph sz="quarter" idx="29"/>
          </p:nvPr>
        </p:nvPicPr>
        <p:blipFill>
          <a:blip r:embed="rId4">
            <a:extLst>
              <a:ext uri="{28A0092B-C50C-407E-A947-70E740481C1C}">
                <a14:useLocalDpi xmlns:a14="http://schemas.microsoft.com/office/drawing/2010/main" val="0"/>
              </a:ext>
            </a:extLst>
          </a:blip>
          <a:stretch>
            <a:fillRect/>
          </a:stretch>
        </p:blipFill>
        <p:spPr>
          <a:xfrm>
            <a:off x="6097500" y="2425700"/>
            <a:ext cx="5751688" cy="3235325"/>
          </a:xfrm>
        </p:spPr>
      </p:pic>
    </p:spTree>
    <p:extLst>
      <p:ext uri="{BB962C8B-B14F-4D97-AF65-F5344CB8AC3E}">
        <p14:creationId xmlns:p14="http://schemas.microsoft.com/office/powerpoint/2010/main" val="42376346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B34854-C9EB-0969-1435-4BF31A3950A8}"/>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20783AF-1BD1-10B8-FA0F-A3B544389458}"/>
              </a:ext>
            </a:extLst>
          </p:cNvPr>
          <p:cNvSpPr>
            <a:spLocks noGrp="1"/>
          </p:cNvSpPr>
          <p:nvPr>
            <p:ph type="sldNum" sz="quarter" idx="11"/>
          </p:nvPr>
        </p:nvSpPr>
        <p:spPr/>
        <p:txBody>
          <a:bodyPr/>
          <a:lstStyle/>
          <a:p>
            <a:fld id="{9C7DBF9D-B7B5-43C3-9D7C-E6C14AE7C451}" type="slidenum">
              <a:rPr lang="en-GB" smtClean="0"/>
              <a:pPr/>
              <a:t>14</a:t>
            </a:fld>
            <a:endParaRPr lang="en-GB"/>
          </a:p>
        </p:txBody>
      </p:sp>
      <p:sp>
        <p:nvSpPr>
          <p:cNvPr id="3" name="Text Placeholder 2">
            <a:extLst>
              <a:ext uri="{FF2B5EF4-FFF2-40B4-BE49-F238E27FC236}">
                <a16:creationId xmlns:a16="http://schemas.microsoft.com/office/drawing/2014/main" id="{D88EAFF4-DAAD-D179-D7B4-8B82B79CCB68}"/>
              </a:ext>
            </a:extLst>
          </p:cNvPr>
          <p:cNvSpPr>
            <a:spLocks noGrp="1"/>
          </p:cNvSpPr>
          <p:nvPr>
            <p:ph type="body" sz="quarter" idx="16"/>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ZA" sz="1200" b="0" i="0" u="none" strike="noStrike" kern="1200" cap="none" spc="0" normalizeH="0" baseline="0" noProof="0">
                <a:ln>
                  <a:noFill/>
                </a:ln>
                <a:solidFill>
                  <a:srgbClr val="160B24"/>
                </a:solidFill>
                <a:effectLst/>
                <a:uLnTx/>
                <a:uFillTx/>
                <a:latin typeface="Trade Gothic Next" panose="020B0503040303020004" pitchFamily="34" charset="0"/>
                <a:ea typeface="+mn-ea"/>
                <a:cs typeface="Arial" panose="020B0604020202020204" pitchFamily="34" charset="0"/>
              </a:rPr>
              <a:t>Brand Awareness </a:t>
            </a:r>
          </a:p>
        </p:txBody>
      </p:sp>
      <p:sp>
        <p:nvSpPr>
          <p:cNvPr id="4" name="Text Placeholder 3">
            <a:extLst>
              <a:ext uri="{FF2B5EF4-FFF2-40B4-BE49-F238E27FC236}">
                <a16:creationId xmlns:a16="http://schemas.microsoft.com/office/drawing/2014/main" id="{C6A25F56-B44D-4FFA-56BF-5D5448161ED2}"/>
              </a:ext>
            </a:extLst>
          </p:cNvPr>
          <p:cNvSpPr>
            <a:spLocks noGrp="1"/>
          </p:cNvSpPr>
          <p:nvPr>
            <p:ph type="body" sz="quarter" idx="23"/>
          </p:nvPr>
        </p:nvSpPr>
        <p:spPr/>
        <p:txBody>
          <a:bodyPr/>
          <a:lstStyle/>
          <a:p>
            <a:r>
              <a:rPr lang="en-ZA"/>
              <a:t>Unspecified </a:t>
            </a:r>
          </a:p>
        </p:txBody>
      </p:sp>
      <p:sp>
        <p:nvSpPr>
          <p:cNvPr id="5" name="Title 4">
            <a:extLst>
              <a:ext uri="{FF2B5EF4-FFF2-40B4-BE49-F238E27FC236}">
                <a16:creationId xmlns:a16="http://schemas.microsoft.com/office/drawing/2014/main" id="{D3945332-FEFC-2467-A639-C08E61934D47}"/>
              </a:ext>
            </a:extLst>
          </p:cNvPr>
          <p:cNvSpPr>
            <a:spLocks noGrp="1"/>
          </p:cNvSpPr>
          <p:nvPr>
            <p:ph type="title"/>
          </p:nvPr>
        </p:nvSpPr>
        <p:spPr/>
        <p:txBody>
          <a:bodyPr/>
          <a:lstStyle/>
          <a:p>
            <a:r>
              <a:rPr lang="en-ZA"/>
              <a:t>2</a:t>
            </a:r>
          </a:p>
        </p:txBody>
      </p:sp>
      <p:sp>
        <p:nvSpPr>
          <p:cNvPr id="6" name="Text Placeholder 5">
            <a:extLst>
              <a:ext uri="{FF2B5EF4-FFF2-40B4-BE49-F238E27FC236}">
                <a16:creationId xmlns:a16="http://schemas.microsoft.com/office/drawing/2014/main" id="{563DDE3C-BD72-D996-A6EF-6CB5EBCB9BD1}"/>
              </a:ext>
            </a:extLst>
          </p:cNvPr>
          <p:cNvSpPr>
            <a:spLocks noGrp="1"/>
          </p:cNvSpPr>
          <p:nvPr>
            <p:ph type="body" sz="quarter" idx="25"/>
          </p:nvPr>
        </p:nvSpPr>
        <p:spPr/>
        <p:txBody>
          <a:bodyPr/>
          <a:lstStyle/>
          <a:p>
            <a:endParaRPr lang="en-US" sz="1200" dirty="0"/>
          </a:p>
          <a:p>
            <a:r>
              <a:rPr lang="en-US" sz="1200" dirty="0"/>
              <a:t>Discover a wide range of courses in business, AI, digital skills, tourism, health, and more, offered by </a:t>
            </a:r>
            <a:r>
              <a:rPr lang="en-US" sz="1200" b="1" dirty="0">
                <a:solidFill>
                  <a:srgbClr val="0070C0"/>
                </a:solidFill>
              </a:rPr>
              <a:t>#atingi</a:t>
            </a:r>
            <a:r>
              <a:rPr lang="en-US" sz="1200" b="1" dirty="0"/>
              <a:t>.</a:t>
            </a:r>
          </a:p>
          <a:p>
            <a:r>
              <a:rPr lang="en-US" sz="1200" dirty="0"/>
              <a:t>Boasting offerings in 22 languages, </a:t>
            </a:r>
            <a:r>
              <a:rPr lang="en-US" sz="1200" dirty="0" err="1"/>
              <a:t>atingi</a:t>
            </a:r>
            <a:r>
              <a:rPr lang="en-US" sz="1200" dirty="0"/>
              <a:t> ensures inclusivity and accessibility for learners worldwide. Don't miss out on the chance to join the </a:t>
            </a:r>
            <a:r>
              <a:rPr lang="en-US" sz="1200" dirty="0" err="1"/>
              <a:t>atingi</a:t>
            </a:r>
            <a:r>
              <a:rPr lang="en-US" sz="1200" dirty="0"/>
              <a:t> community and embark on a journey of continuous growth and success! </a:t>
            </a:r>
          </a:p>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lang="en-US" sz="1200" dirty="0"/>
              <a:t>🔗</a:t>
            </a:r>
            <a:r>
              <a:rPr kumimoji="0" lang="en-US" sz="1200" b="0" i="0" u="none" strike="noStrike" kern="1200" cap="none" spc="0" normalizeH="0" baseline="0" noProof="0" dirty="0">
                <a:ln>
                  <a:noFill/>
                </a:ln>
                <a:solidFill>
                  <a:srgbClr val="160B24"/>
                </a:solidFill>
                <a:effectLst/>
                <a:uLnTx/>
                <a:uFillTx/>
                <a:latin typeface="Trade Gothic Next"/>
                <a:ea typeface="+mn-ea"/>
                <a:cs typeface="Arial" panose="020B0604020202020204" pitchFamily="34" charset="0"/>
                <a:hlinkClick r:id="rId2"/>
              </a:rPr>
              <a:t>https://www.atingi.org/learn/courses/</a:t>
            </a:r>
            <a:r>
              <a:rPr kumimoji="0" lang="en-US" sz="1200" b="0" i="0" u="none" strike="noStrike" kern="1200" cap="none" spc="0" normalizeH="0" baseline="0" noProof="0" dirty="0">
                <a:ln>
                  <a:noFill/>
                </a:ln>
                <a:solidFill>
                  <a:srgbClr val="160B24"/>
                </a:solidFill>
                <a:effectLst/>
                <a:uLnTx/>
                <a:uFillTx/>
                <a:latin typeface="Trade Gothic Next"/>
                <a:ea typeface="+mn-ea"/>
                <a:cs typeface="Arial" panose="020B0604020202020204" pitchFamily="34" charset="0"/>
              </a:rPr>
              <a:t> </a:t>
            </a:r>
            <a:r>
              <a:rPr kumimoji="0" lang="en-US" sz="1200" b="1" i="0" u="none" strike="noStrike" kern="1200" cap="none" spc="0" normalizeH="0" baseline="0" noProof="0" dirty="0">
                <a:ln>
                  <a:noFill/>
                </a:ln>
                <a:solidFill>
                  <a:srgbClr val="0070C0"/>
                </a:solidFill>
                <a:effectLst/>
                <a:uLnTx/>
                <a:uFillTx/>
                <a:latin typeface="Trade Gothic Next"/>
                <a:ea typeface="+mn-ea"/>
                <a:cs typeface="Arial" panose="020B0604020202020204" pitchFamily="34" charset="0"/>
              </a:rPr>
              <a:t>#atingipartners #OnlineLearning #SkillsForSuccess </a:t>
            </a:r>
            <a:endParaRPr lang="en-US" sz="1200" dirty="0"/>
          </a:p>
        </p:txBody>
      </p:sp>
      <p:sp>
        <p:nvSpPr>
          <p:cNvPr id="7" name="Text Placeholder 6">
            <a:extLst>
              <a:ext uri="{FF2B5EF4-FFF2-40B4-BE49-F238E27FC236}">
                <a16:creationId xmlns:a16="http://schemas.microsoft.com/office/drawing/2014/main" id="{46F1E632-5EB5-B2DC-588C-BD3040C3CABC}"/>
              </a:ext>
            </a:extLst>
          </p:cNvPr>
          <p:cNvSpPr>
            <a:spLocks noGrp="1"/>
          </p:cNvSpPr>
          <p:nvPr>
            <p:ph type="body" sz="quarter" idx="26"/>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US" sz="1200" b="0" i="0" u="none" strike="noStrike" kern="1200" cap="none" spc="0" normalizeH="0" baseline="0" noProof="0">
                <a:ln>
                  <a:noFill/>
                </a:ln>
                <a:solidFill>
                  <a:srgbClr val="160B24"/>
                </a:solidFill>
                <a:effectLst/>
                <a:uLnTx/>
                <a:uFillTx/>
                <a:latin typeface="Trade Gothic Next" panose="020B0503040303020004" pitchFamily="34" charset="0"/>
                <a:ea typeface="+mn-ea"/>
                <a:cs typeface="Arial" panose="020B0604020202020204" pitchFamily="34" charset="0"/>
              </a:rPr>
              <a:t>Explore diverse courses in business, AI, digital skills, tourism, health &amp; more on </a:t>
            </a:r>
            <a:r>
              <a:rPr kumimoji="0" lang="en-US" sz="1200" b="0" i="0" u="none" strike="noStrike" kern="1200" cap="none" spc="0" normalizeH="0" baseline="0" noProof="0" err="1">
                <a:ln>
                  <a:noFill/>
                </a:ln>
                <a:solidFill>
                  <a:srgbClr val="160B24"/>
                </a:solidFill>
                <a:effectLst/>
                <a:uLnTx/>
                <a:uFillTx/>
                <a:latin typeface="Trade Gothic Next" panose="020B0503040303020004" pitchFamily="34" charset="0"/>
                <a:ea typeface="+mn-ea"/>
                <a:cs typeface="Arial" panose="020B0604020202020204" pitchFamily="34" charset="0"/>
              </a:rPr>
              <a:t>atingi</a:t>
            </a:r>
            <a:r>
              <a:rPr kumimoji="0" lang="en-US" sz="1200" b="0" i="0" u="none" strike="noStrike" kern="1200" cap="none" spc="0" normalizeH="0" baseline="0" noProof="0">
                <a:ln>
                  <a:noFill/>
                </a:ln>
                <a:solidFill>
                  <a:srgbClr val="160B24"/>
                </a:solidFill>
                <a:effectLst/>
                <a:uLnTx/>
                <a:uFillTx/>
                <a:latin typeface="Trade Gothic Next" panose="020B0503040303020004" pitchFamily="34" charset="0"/>
                <a:ea typeface="+mn-ea"/>
                <a:cs typeface="Arial" panose="020B0604020202020204" pitchFamily="34" charset="0"/>
              </a:rPr>
              <a:t>, available in 21 languages for global learners.</a:t>
            </a:r>
            <a:endParaRPr kumimoji="0" lang="en-ZA" sz="1200" b="0" i="0" u="none" strike="noStrike" kern="1200" cap="none" spc="0" normalizeH="0" baseline="0" noProof="0">
              <a:ln>
                <a:noFill/>
              </a:ln>
              <a:solidFill>
                <a:srgbClr val="160B24"/>
              </a:solidFill>
              <a:effectLst/>
              <a:uLnTx/>
              <a:uFillTx/>
              <a:latin typeface="Trade Gothic Next" panose="020B0503040303020004" pitchFamily="34" charset="0"/>
              <a:ea typeface="+mn-ea"/>
              <a:cs typeface="Arial" panose="020B0604020202020204" pitchFamily="34" charset="0"/>
            </a:endParaRPr>
          </a:p>
        </p:txBody>
      </p:sp>
      <p:sp>
        <p:nvSpPr>
          <p:cNvPr id="8" name="Text Placeholder 7">
            <a:extLst>
              <a:ext uri="{FF2B5EF4-FFF2-40B4-BE49-F238E27FC236}">
                <a16:creationId xmlns:a16="http://schemas.microsoft.com/office/drawing/2014/main" id="{1CCD3DE9-4910-CA63-A5D3-95903BCE7768}"/>
              </a:ext>
            </a:extLst>
          </p:cNvPr>
          <p:cNvSpPr>
            <a:spLocks noGrp="1"/>
          </p:cNvSpPr>
          <p:nvPr>
            <p:ph type="body" sz="quarter" idx="27"/>
          </p:nvPr>
        </p:nvSpPr>
        <p:spPr/>
        <p:txBody>
          <a:bodyPr/>
          <a:lstStyle/>
          <a:p>
            <a:r>
              <a:rPr lang="en-ZA"/>
              <a:t>Static </a:t>
            </a:r>
          </a:p>
        </p:txBody>
      </p:sp>
      <p:sp>
        <p:nvSpPr>
          <p:cNvPr id="9" name="Text Placeholder 8">
            <a:extLst>
              <a:ext uri="{FF2B5EF4-FFF2-40B4-BE49-F238E27FC236}">
                <a16:creationId xmlns:a16="http://schemas.microsoft.com/office/drawing/2014/main" id="{9145AA49-DA1D-25AC-A2E3-9A710BB55DA2}"/>
              </a:ext>
            </a:extLst>
          </p:cNvPr>
          <p:cNvSpPr>
            <a:spLocks noGrp="1"/>
          </p:cNvSpPr>
          <p:nvPr>
            <p:ph type="body" sz="quarter" idx="28"/>
          </p:nvPr>
        </p:nvSpPr>
        <p:spPr/>
        <p:txBody>
          <a:bodyPr/>
          <a:lstStyle/>
          <a:p>
            <a:r>
              <a:rPr lang="en-ZA"/>
              <a:t>All</a:t>
            </a:r>
          </a:p>
        </p:txBody>
      </p:sp>
      <p:sp>
        <p:nvSpPr>
          <p:cNvPr id="11" name="Text Placeholder 10">
            <a:extLst>
              <a:ext uri="{FF2B5EF4-FFF2-40B4-BE49-F238E27FC236}">
                <a16:creationId xmlns:a16="http://schemas.microsoft.com/office/drawing/2014/main" id="{FF398DC8-E0E8-DDA3-1570-A99A9211F799}"/>
              </a:ext>
            </a:extLst>
          </p:cNvPr>
          <p:cNvSpPr>
            <a:spLocks noGrp="1"/>
          </p:cNvSpPr>
          <p:nvPr>
            <p:ph type="body" sz="quarter" idx="13"/>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US" sz="1200" b="1" i="0" u="none" strike="noStrike" kern="1200" cap="none" spc="0" normalizeH="0" baseline="0" noProof="0">
                <a:ln>
                  <a:noFill/>
                </a:ln>
                <a:solidFill>
                  <a:srgbClr val="0070C0"/>
                </a:solidFill>
                <a:effectLst/>
                <a:uLnTx/>
                <a:uFillTx/>
                <a:latin typeface="Trade Gothic Next"/>
                <a:ea typeface="+mn-ea"/>
                <a:cs typeface="Arial" panose="020B0604020202020204" pitchFamily="34" charset="0"/>
              </a:rPr>
              <a:t>#atingi #atingipartners #OnlineLearning #SkillsForSuccess</a:t>
            </a:r>
            <a:endParaRPr kumimoji="0" lang="en-ZA" sz="1200" b="0" i="0" u="none" strike="noStrike" kern="1200" cap="none" spc="0" normalizeH="0" baseline="0" noProof="0">
              <a:ln>
                <a:noFill/>
              </a:ln>
              <a:solidFill>
                <a:srgbClr val="160B24"/>
              </a:solidFill>
              <a:effectLst/>
              <a:uLnTx/>
              <a:uFillTx/>
              <a:latin typeface="IBM Plex Sans" panose="020B0503050203000203" pitchFamily="34" charset="0"/>
              <a:ea typeface="+mn-ea"/>
              <a:cs typeface="Arial" panose="020B0604020202020204" pitchFamily="34" charset="0"/>
            </a:endParaRPr>
          </a:p>
        </p:txBody>
      </p:sp>
      <p:sp>
        <p:nvSpPr>
          <p:cNvPr id="12" name="Text Placeholder 11">
            <a:extLst>
              <a:ext uri="{FF2B5EF4-FFF2-40B4-BE49-F238E27FC236}">
                <a16:creationId xmlns:a16="http://schemas.microsoft.com/office/drawing/2014/main" id="{6B47265C-C91D-6175-E10F-EE46688C9FB0}"/>
              </a:ext>
            </a:extLst>
          </p:cNvPr>
          <p:cNvSpPr>
            <a:spLocks noGrp="1"/>
          </p:cNvSpPr>
          <p:nvPr>
            <p:ph type="body" sz="quarter" idx="30"/>
          </p:nvPr>
        </p:nvSpPr>
        <p:spPr/>
        <p:txBody>
          <a:bodyPr/>
          <a:lstStyle/>
          <a:p>
            <a:r>
              <a:rPr lang="en-ZA" dirty="0" err="1"/>
              <a:t>atingi</a:t>
            </a:r>
            <a:r>
              <a:rPr lang="en-ZA" dirty="0"/>
              <a:t> Kit V3 post_2b.png</a:t>
            </a:r>
          </a:p>
        </p:txBody>
      </p:sp>
      <p:sp>
        <p:nvSpPr>
          <p:cNvPr id="13" name="Text Placeholder 12">
            <a:extLst>
              <a:ext uri="{FF2B5EF4-FFF2-40B4-BE49-F238E27FC236}">
                <a16:creationId xmlns:a16="http://schemas.microsoft.com/office/drawing/2014/main" id="{11BDFF49-CA41-D22F-EED0-F964EF663D3B}"/>
              </a:ext>
            </a:extLst>
          </p:cNvPr>
          <p:cNvSpPr>
            <a:spLocks noGrp="1"/>
          </p:cNvSpPr>
          <p:nvPr>
            <p:ph type="body" sz="quarter" idx="31"/>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US" sz="1200" b="0" i="0" u="none" strike="noStrike" kern="1200" cap="none" spc="0" normalizeH="0" baseline="0" noProof="0">
                <a:ln>
                  <a:noFill/>
                </a:ln>
                <a:solidFill>
                  <a:srgbClr val="160B24"/>
                </a:solidFill>
                <a:effectLst/>
                <a:uLnTx/>
                <a:uFillTx/>
                <a:latin typeface="Trade Gothic Next"/>
                <a:ea typeface="+mn-ea"/>
                <a:cs typeface="Arial" panose="020B0604020202020204" pitchFamily="34" charset="0"/>
                <a:hlinkClick r:id="rId2"/>
              </a:rPr>
              <a:t>https://www.atingi.org/learn/courses/</a:t>
            </a:r>
            <a:r>
              <a:rPr kumimoji="0" lang="en-US" sz="1200" b="0" i="0" u="none" strike="noStrike" kern="1200" cap="none" spc="0" normalizeH="0" baseline="0" noProof="0">
                <a:ln>
                  <a:noFill/>
                </a:ln>
                <a:solidFill>
                  <a:srgbClr val="160B24"/>
                </a:solidFill>
                <a:effectLst/>
                <a:uLnTx/>
                <a:uFillTx/>
                <a:latin typeface="Trade Gothic Next"/>
                <a:ea typeface="+mn-ea"/>
                <a:cs typeface="Arial" panose="020B0604020202020204" pitchFamily="34" charset="0"/>
              </a:rPr>
              <a:t> </a:t>
            </a:r>
            <a:endParaRPr kumimoji="0" lang="en-ZA" sz="1200" b="0" i="0" u="none" strike="noStrike" kern="1200" cap="none" spc="0" normalizeH="0" baseline="0" noProof="0">
              <a:ln>
                <a:noFill/>
              </a:ln>
              <a:solidFill>
                <a:srgbClr val="160B24"/>
              </a:solidFill>
              <a:effectLst/>
              <a:uLnTx/>
              <a:uFillTx/>
              <a:latin typeface="IBM Plex Sans" panose="020B0503050203000203" pitchFamily="34" charset="0"/>
              <a:ea typeface="+mn-ea"/>
              <a:cs typeface="Arial" panose="020B0604020202020204" pitchFamily="34" charset="0"/>
            </a:endParaRPr>
          </a:p>
        </p:txBody>
      </p:sp>
      <p:pic>
        <p:nvPicPr>
          <p:cNvPr id="17" name="Content Placeholder 16" descr="A screenshot of a person's profile&#10;&#10;Description automatically generated">
            <a:extLst>
              <a:ext uri="{FF2B5EF4-FFF2-40B4-BE49-F238E27FC236}">
                <a16:creationId xmlns:a16="http://schemas.microsoft.com/office/drawing/2014/main" id="{30B13051-680C-7B9F-CA91-7C10A8BFE766}"/>
              </a:ext>
            </a:extLst>
          </p:cNvPr>
          <p:cNvPicPr>
            <a:picLocks noGrp="1" noChangeAspect="1"/>
          </p:cNvPicPr>
          <p:nvPr>
            <p:ph sz="quarter" idx="29"/>
          </p:nvPr>
        </p:nvPicPr>
        <p:blipFill>
          <a:blip r:embed="rId3">
            <a:extLst>
              <a:ext uri="{28A0092B-C50C-407E-A947-70E740481C1C}">
                <a14:useLocalDpi xmlns:a14="http://schemas.microsoft.com/office/drawing/2010/main" val="0"/>
              </a:ext>
            </a:extLst>
          </a:blip>
          <a:stretch>
            <a:fillRect/>
          </a:stretch>
        </p:blipFill>
        <p:spPr>
          <a:xfrm>
            <a:off x="6096000" y="2452905"/>
            <a:ext cx="5832475" cy="3052328"/>
          </a:xfrm>
        </p:spPr>
      </p:pic>
    </p:spTree>
    <p:extLst>
      <p:ext uri="{BB962C8B-B14F-4D97-AF65-F5344CB8AC3E}">
        <p14:creationId xmlns:p14="http://schemas.microsoft.com/office/powerpoint/2010/main" val="9073057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F5DEF0-758B-C708-14F9-1F1351D4D4D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3625B3B3-2121-AFEF-85A3-435AC3625EDB}"/>
              </a:ext>
            </a:extLst>
          </p:cNvPr>
          <p:cNvSpPr>
            <a:spLocks noGrp="1"/>
          </p:cNvSpPr>
          <p:nvPr>
            <p:ph type="ctrTitle"/>
          </p:nvPr>
        </p:nvSpPr>
        <p:spPr>
          <a:xfrm>
            <a:off x="3823327" y="926143"/>
            <a:ext cx="5764018" cy="1466850"/>
          </a:xfrm>
        </p:spPr>
        <p:txBody>
          <a:bodyPr/>
          <a:lstStyle/>
          <a:p>
            <a:r>
              <a:rPr lang="en-ZA" dirty="0">
                <a:solidFill>
                  <a:srgbClr val="EE768B"/>
                </a:solidFill>
              </a:rPr>
              <a:t>Partner</a:t>
            </a:r>
            <a:r>
              <a:rPr lang="en-ZA" dirty="0"/>
              <a:t> Course Awareness Post </a:t>
            </a:r>
          </a:p>
        </p:txBody>
      </p:sp>
      <p:sp>
        <p:nvSpPr>
          <p:cNvPr id="2" name="Slide Number Placeholder 1">
            <a:extLst>
              <a:ext uri="{FF2B5EF4-FFF2-40B4-BE49-F238E27FC236}">
                <a16:creationId xmlns:a16="http://schemas.microsoft.com/office/drawing/2014/main" id="{E0AEDD22-3397-F87C-E894-E7D8AE3F1001}"/>
              </a:ext>
            </a:extLst>
          </p:cNvPr>
          <p:cNvSpPr>
            <a:spLocks noGrp="1"/>
          </p:cNvSpPr>
          <p:nvPr>
            <p:ph type="sldNum" sz="quarter" idx="12"/>
          </p:nvPr>
        </p:nvSpPr>
        <p:spPr/>
        <p:txBody>
          <a:bodyPr/>
          <a:lstStyle/>
          <a:p>
            <a:fld id="{9C7DBF9D-B7B5-43C3-9D7C-E6C14AE7C451}" type="slidenum">
              <a:rPr lang="en-GB" smtClean="0"/>
              <a:pPr/>
              <a:t>15</a:t>
            </a:fld>
            <a:endParaRPr lang="en-GB"/>
          </a:p>
        </p:txBody>
      </p:sp>
      <p:sp>
        <p:nvSpPr>
          <p:cNvPr id="3" name="Subtitle 2">
            <a:extLst>
              <a:ext uri="{FF2B5EF4-FFF2-40B4-BE49-F238E27FC236}">
                <a16:creationId xmlns:a16="http://schemas.microsoft.com/office/drawing/2014/main" id="{3404FA39-02BE-E1D0-B96E-69AF8488F3B7}"/>
              </a:ext>
            </a:extLst>
          </p:cNvPr>
          <p:cNvSpPr>
            <a:spLocks noGrp="1"/>
          </p:cNvSpPr>
          <p:nvPr>
            <p:ph type="body" sz="quarter" idx="13"/>
          </p:nvPr>
        </p:nvSpPr>
        <p:spPr>
          <a:xfrm>
            <a:off x="3823328" y="2709537"/>
            <a:ext cx="4406272" cy="2523476"/>
          </a:xfrm>
        </p:spPr>
        <p:txBody>
          <a:bodyPr>
            <a:noAutofit/>
          </a:bodyPr>
          <a:lstStyle/>
          <a:p>
            <a:r>
              <a:rPr lang="en-US" sz="1400" dirty="0"/>
              <a:t>This post showcases courses developed by </a:t>
            </a:r>
            <a:r>
              <a:rPr lang="en-US" sz="1400" dirty="0" err="1"/>
              <a:t>atingi</a:t>
            </a:r>
            <a:r>
              <a:rPr lang="en-US" sz="1400" dirty="0"/>
              <a:t> partners, available on the </a:t>
            </a:r>
            <a:r>
              <a:rPr lang="en-US" sz="1400" dirty="0" err="1"/>
              <a:t>atingi</a:t>
            </a:r>
            <a:r>
              <a:rPr lang="en-US" sz="1400" dirty="0"/>
              <a:t> platform, offering diverse learning opportunities for users.</a:t>
            </a:r>
            <a:endParaRPr lang="en-ZA" sz="1400" dirty="0"/>
          </a:p>
        </p:txBody>
      </p:sp>
      <p:sp>
        <p:nvSpPr>
          <p:cNvPr id="5" name="Footer Placeholder 4">
            <a:extLst>
              <a:ext uri="{FF2B5EF4-FFF2-40B4-BE49-F238E27FC236}">
                <a16:creationId xmlns:a16="http://schemas.microsoft.com/office/drawing/2014/main" id="{11360C78-AC2A-3684-B5FE-060641AD301B}"/>
              </a:ext>
            </a:extLst>
          </p:cNvPr>
          <p:cNvSpPr>
            <a:spLocks noGrp="1"/>
          </p:cNvSpPr>
          <p:nvPr>
            <p:ph type="ftr" sz="quarter" idx="3"/>
          </p:nvPr>
        </p:nvSpPr>
        <p:spPr/>
        <p:txBody>
          <a:bodyPr/>
          <a:lstStyle/>
          <a:p>
            <a:r>
              <a:rPr lang="en-GB" noProof="0"/>
              <a:t>atingi | Social Media Toolkit | 2024</a:t>
            </a:r>
          </a:p>
        </p:txBody>
      </p:sp>
      <p:grpSp>
        <p:nvGrpSpPr>
          <p:cNvPr id="6" name="Group 5">
            <a:extLst>
              <a:ext uri="{FF2B5EF4-FFF2-40B4-BE49-F238E27FC236}">
                <a16:creationId xmlns:a16="http://schemas.microsoft.com/office/drawing/2014/main" id="{84D76461-8858-FD57-9E41-C8ECA3AFC8F9}"/>
              </a:ext>
            </a:extLst>
          </p:cNvPr>
          <p:cNvGrpSpPr/>
          <p:nvPr/>
        </p:nvGrpSpPr>
        <p:grpSpPr>
          <a:xfrm>
            <a:off x="3165513" y="1940459"/>
            <a:ext cx="485585" cy="452534"/>
            <a:chOff x="6096000" y="3561203"/>
            <a:chExt cx="485585" cy="452534"/>
          </a:xfrm>
        </p:grpSpPr>
        <p:sp>
          <p:nvSpPr>
            <p:cNvPr id="7" name="Oval 6">
              <a:extLst>
                <a:ext uri="{FF2B5EF4-FFF2-40B4-BE49-F238E27FC236}">
                  <a16:creationId xmlns:a16="http://schemas.microsoft.com/office/drawing/2014/main" id="{B999F3C9-1446-69E7-6FD3-474947267069}"/>
                </a:ext>
              </a:extLst>
            </p:cNvPr>
            <p:cNvSpPr/>
            <p:nvPr/>
          </p:nvSpPr>
          <p:spPr>
            <a:xfrm>
              <a:off x="6096000" y="3561203"/>
              <a:ext cx="452534" cy="452534"/>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lIns="108000" tIns="108000" rIns="108000" bIns="108000" rtlCol="0" anchor="t" anchorCtr="0"/>
            <a:lstStyle/>
            <a:p>
              <a:pPr algn="l"/>
              <a:endParaRPr lang="en-GB" sz="1400" dirty="0" err="1">
                <a:solidFill>
                  <a:schemeClr val="bg1"/>
                </a:solidFill>
                <a:latin typeface="+mj-lt"/>
              </a:endParaRPr>
            </a:p>
          </p:txBody>
        </p:sp>
        <p:sp>
          <p:nvSpPr>
            <p:cNvPr id="8" name="Title 1">
              <a:extLst>
                <a:ext uri="{FF2B5EF4-FFF2-40B4-BE49-F238E27FC236}">
                  <a16:creationId xmlns:a16="http://schemas.microsoft.com/office/drawing/2014/main" id="{33C48CF4-4CF6-8EDD-335D-AB20A4376C7C}"/>
                </a:ext>
              </a:extLst>
            </p:cNvPr>
            <p:cNvSpPr txBox="1">
              <a:spLocks/>
            </p:cNvSpPr>
            <p:nvPr/>
          </p:nvSpPr>
          <p:spPr>
            <a:xfrm>
              <a:off x="6129051" y="3635989"/>
              <a:ext cx="452534" cy="271825"/>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2400" b="0" i="0" kern="1200">
                  <a:solidFill>
                    <a:schemeClr val="bg1"/>
                  </a:solidFill>
                  <a:latin typeface="IBM Plex Serif SemiBold" panose="02060703050406000203" pitchFamily="18" charset="77"/>
                  <a:ea typeface="+mj-ea"/>
                  <a:cs typeface="Arial" panose="020B0604020202020204" pitchFamily="34" charset="0"/>
                </a:defRPr>
              </a:lvl1pPr>
            </a:lstStyle>
            <a:p>
              <a:pPr algn="ctr">
                <a:lnSpc>
                  <a:spcPct val="100000"/>
                </a:lnSpc>
              </a:pPr>
              <a:r>
                <a:rPr lang="en-US" sz="2000" dirty="0"/>
                <a:t>3.</a:t>
              </a:r>
              <a:endParaRPr lang="en-ZA" sz="2000" i="1" dirty="0">
                <a:latin typeface="IBM Plex Sans Light" panose="020B0403050203000203" pitchFamily="34" charset="0"/>
              </a:endParaRPr>
            </a:p>
          </p:txBody>
        </p:sp>
      </p:grpSp>
    </p:spTree>
    <p:extLst>
      <p:ext uri="{BB962C8B-B14F-4D97-AF65-F5344CB8AC3E}">
        <p14:creationId xmlns:p14="http://schemas.microsoft.com/office/powerpoint/2010/main" val="36938705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38487D-E715-7DC3-EF42-4D587542405C}"/>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D19037F-0F18-5545-2908-0A54D3F319BF}"/>
              </a:ext>
            </a:extLst>
          </p:cNvPr>
          <p:cNvSpPr>
            <a:spLocks noGrp="1"/>
          </p:cNvSpPr>
          <p:nvPr>
            <p:ph type="sldNum" sz="quarter" idx="11"/>
          </p:nvPr>
        </p:nvSpPr>
        <p:spPr/>
        <p:txBody>
          <a:bodyPr/>
          <a:lstStyle/>
          <a:p>
            <a:fld id="{9C7DBF9D-B7B5-43C3-9D7C-E6C14AE7C451}" type="slidenum">
              <a:rPr lang="en-GB" smtClean="0"/>
              <a:pPr/>
              <a:t>16</a:t>
            </a:fld>
            <a:endParaRPr lang="en-GB"/>
          </a:p>
        </p:txBody>
      </p:sp>
      <p:sp>
        <p:nvSpPr>
          <p:cNvPr id="3" name="Text Placeholder 2">
            <a:extLst>
              <a:ext uri="{FF2B5EF4-FFF2-40B4-BE49-F238E27FC236}">
                <a16:creationId xmlns:a16="http://schemas.microsoft.com/office/drawing/2014/main" id="{8258AEC2-711B-822E-F6C6-3C889F086FCB}"/>
              </a:ext>
            </a:extLst>
          </p:cNvPr>
          <p:cNvSpPr>
            <a:spLocks noGrp="1"/>
          </p:cNvSpPr>
          <p:nvPr>
            <p:ph type="body" sz="quarter" idx="16"/>
          </p:nvPr>
        </p:nvSpPr>
        <p:spPr/>
        <p:txBody>
          <a:bodyPr/>
          <a:lstStyle/>
          <a:p>
            <a:r>
              <a:rPr lang="en-ZA" dirty="0">
                <a:solidFill>
                  <a:srgbClr val="EE768B"/>
                </a:solidFill>
              </a:rPr>
              <a:t>Partner</a:t>
            </a:r>
            <a:r>
              <a:rPr lang="en-ZA" dirty="0"/>
              <a:t> Course Awareness Post </a:t>
            </a:r>
          </a:p>
        </p:txBody>
      </p:sp>
      <p:sp>
        <p:nvSpPr>
          <p:cNvPr id="4" name="Text Placeholder 3">
            <a:extLst>
              <a:ext uri="{FF2B5EF4-FFF2-40B4-BE49-F238E27FC236}">
                <a16:creationId xmlns:a16="http://schemas.microsoft.com/office/drawing/2014/main" id="{91641C51-A2E0-3833-CF93-4626AD93BB02}"/>
              </a:ext>
            </a:extLst>
          </p:cNvPr>
          <p:cNvSpPr>
            <a:spLocks noGrp="1"/>
          </p:cNvSpPr>
          <p:nvPr>
            <p:ph type="body" sz="quarter" idx="23"/>
          </p:nvPr>
        </p:nvSpPr>
        <p:spPr/>
        <p:txBody>
          <a:bodyPr/>
          <a:lstStyle/>
          <a:p>
            <a:r>
              <a:rPr lang="en-ZA"/>
              <a:t>Unspecified </a:t>
            </a:r>
          </a:p>
        </p:txBody>
      </p:sp>
      <p:sp>
        <p:nvSpPr>
          <p:cNvPr id="5" name="Title 4">
            <a:extLst>
              <a:ext uri="{FF2B5EF4-FFF2-40B4-BE49-F238E27FC236}">
                <a16:creationId xmlns:a16="http://schemas.microsoft.com/office/drawing/2014/main" id="{CE287F1A-E70E-C8EE-0753-9AA5386DDE1A}"/>
              </a:ext>
            </a:extLst>
          </p:cNvPr>
          <p:cNvSpPr>
            <a:spLocks noGrp="1"/>
          </p:cNvSpPr>
          <p:nvPr>
            <p:ph type="title"/>
          </p:nvPr>
        </p:nvSpPr>
        <p:spPr/>
        <p:txBody>
          <a:bodyPr/>
          <a:lstStyle/>
          <a:p>
            <a:r>
              <a:rPr lang="en-ZA"/>
              <a:t>3</a:t>
            </a:r>
          </a:p>
        </p:txBody>
      </p:sp>
      <p:sp>
        <p:nvSpPr>
          <p:cNvPr id="6" name="Text Placeholder 5">
            <a:extLst>
              <a:ext uri="{FF2B5EF4-FFF2-40B4-BE49-F238E27FC236}">
                <a16:creationId xmlns:a16="http://schemas.microsoft.com/office/drawing/2014/main" id="{998759E8-EE71-BFFE-76D3-DDEA2D06A08B}"/>
              </a:ext>
            </a:extLst>
          </p:cNvPr>
          <p:cNvSpPr>
            <a:spLocks noGrp="1"/>
          </p:cNvSpPr>
          <p:nvPr>
            <p:ph type="body" sz="quarter" idx="25"/>
          </p:nvPr>
        </p:nvSpPr>
        <p:spPr>
          <a:xfrm>
            <a:off x="846137" y="2617028"/>
            <a:ext cx="5054331" cy="2887028"/>
          </a:xfrm>
        </p:spPr>
        <p:txBody>
          <a:bodyPr/>
          <a:lstStyle/>
          <a:p>
            <a:r>
              <a:rPr lang="en-US" sz="1200" b="1" dirty="0">
                <a:solidFill>
                  <a:srgbClr val="FF0000"/>
                </a:solidFill>
                <a:latin typeface="+mj-lt"/>
              </a:rPr>
              <a:t>NB: Partner please </a:t>
            </a:r>
            <a:r>
              <a:rPr lang="en-US" sz="1200" b="1" u="sng" dirty="0">
                <a:solidFill>
                  <a:srgbClr val="FF0000"/>
                </a:solidFill>
                <a:latin typeface="+mj-lt"/>
              </a:rPr>
              <a:t>replace</a:t>
            </a:r>
            <a:r>
              <a:rPr lang="en-US" sz="1200" b="1" dirty="0">
                <a:solidFill>
                  <a:srgbClr val="FF0000"/>
                </a:solidFill>
                <a:latin typeface="+mj-lt"/>
              </a:rPr>
              <a:t> all text in RED and insert the </a:t>
            </a:r>
            <a:r>
              <a:rPr lang="en-US" sz="1200" b="1" u="sng" dirty="0">
                <a:solidFill>
                  <a:srgbClr val="FF0000"/>
                </a:solidFill>
                <a:latin typeface="+mj-lt"/>
              </a:rPr>
              <a:t>link</a:t>
            </a:r>
            <a:r>
              <a:rPr lang="en-US" sz="1200" b="1" dirty="0">
                <a:solidFill>
                  <a:srgbClr val="FF0000"/>
                </a:solidFill>
                <a:latin typeface="+mj-lt"/>
              </a:rPr>
              <a:t> to </a:t>
            </a:r>
            <a:r>
              <a:rPr lang="en-US" sz="1200" b="1" u="sng" dirty="0">
                <a:solidFill>
                  <a:srgbClr val="FF0000"/>
                </a:solidFill>
                <a:latin typeface="+mj-lt"/>
              </a:rPr>
              <a:t>your</a:t>
            </a:r>
            <a:r>
              <a:rPr lang="en-US" sz="1200" b="1" dirty="0">
                <a:solidFill>
                  <a:srgbClr val="FF0000"/>
                </a:solidFill>
                <a:latin typeface="+mj-lt"/>
              </a:rPr>
              <a:t> course</a:t>
            </a:r>
          </a:p>
          <a:p>
            <a:endParaRPr lang="en-US" sz="1200" b="1" dirty="0">
              <a:solidFill>
                <a:srgbClr val="FF0000"/>
              </a:solidFill>
              <a:latin typeface="+mj-lt"/>
            </a:endParaRPr>
          </a:p>
          <a:p>
            <a:r>
              <a:rPr lang="en-US" sz="1200" dirty="0">
                <a:latin typeface="+mj-lt"/>
              </a:rPr>
              <a:t>Did you know our comprehensive </a:t>
            </a:r>
            <a:r>
              <a:rPr lang="en-US" sz="1200" b="1" dirty="0">
                <a:solidFill>
                  <a:srgbClr val="FF0000"/>
                </a:solidFill>
                <a:latin typeface="+mj-lt"/>
              </a:rPr>
              <a:t>'Introduction to Data Science'</a:t>
            </a:r>
            <a:r>
              <a:rPr lang="en-US" sz="1200" dirty="0">
                <a:latin typeface="+mj-lt"/>
              </a:rPr>
              <a:t> course is available on </a:t>
            </a:r>
            <a:r>
              <a:rPr lang="en-US" sz="1200" dirty="0" err="1">
                <a:latin typeface="+mj-lt"/>
              </a:rPr>
              <a:t>atingi</a:t>
            </a:r>
            <a:r>
              <a:rPr lang="en-US" sz="1200" dirty="0">
                <a:latin typeface="+mj-lt"/>
              </a:rPr>
              <a:t>? Yes! Start your journey into </a:t>
            </a:r>
            <a:r>
              <a:rPr lang="en-US" sz="1200" b="1" dirty="0">
                <a:solidFill>
                  <a:srgbClr val="FF0000"/>
                </a:solidFill>
                <a:latin typeface="+mj-lt"/>
              </a:rPr>
              <a:t>data analytics </a:t>
            </a:r>
            <a:r>
              <a:rPr lang="en-US" sz="1200" dirty="0">
                <a:latin typeface="+mj-lt"/>
              </a:rPr>
              <a:t>and unlock endless possibilities today! </a:t>
            </a:r>
          </a:p>
          <a:p>
            <a:r>
              <a:rPr lang="en-US" sz="1200" dirty="0">
                <a:latin typeface="+mj-lt"/>
              </a:rPr>
              <a:t>Benefit from </a:t>
            </a:r>
            <a:r>
              <a:rPr lang="en-US" sz="1200" b="1" dirty="0">
                <a:solidFill>
                  <a:srgbClr val="FF0000"/>
                </a:solidFill>
                <a:latin typeface="+mj-lt"/>
              </a:rPr>
              <a:t>hands-on projects, expert guidance, and industry insights</a:t>
            </a:r>
            <a:r>
              <a:rPr lang="en-US" sz="1200" dirty="0">
                <a:latin typeface="+mj-lt"/>
              </a:rPr>
              <a:t>. Our strategic partnership with </a:t>
            </a:r>
            <a:r>
              <a:rPr lang="en-US" sz="1200" b="1" dirty="0">
                <a:solidFill>
                  <a:srgbClr val="0070C0"/>
                </a:solidFill>
                <a:latin typeface="+mj-lt"/>
              </a:rPr>
              <a:t>#atingi </a:t>
            </a:r>
            <a:r>
              <a:rPr lang="en-US" sz="1200" dirty="0">
                <a:latin typeface="+mj-lt"/>
              </a:rPr>
              <a:t>ensures that we cater to you and your professional development needs!</a:t>
            </a:r>
          </a:p>
          <a:p>
            <a:r>
              <a:rPr kumimoji="0" lang="en-US" sz="1200" b="0" i="0" u="none" strike="noStrike" kern="1200" cap="none" spc="0" normalizeH="0" baseline="0" noProof="0" dirty="0">
                <a:ln>
                  <a:noFill/>
                </a:ln>
                <a:solidFill>
                  <a:srgbClr val="160B24"/>
                </a:solidFill>
                <a:effectLst/>
                <a:uLnTx/>
                <a:uFillTx/>
                <a:latin typeface="IBM Plex Sans" panose="020B0503050203000203" pitchFamily="34" charset="0"/>
                <a:ea typeface="+mn-ea"/>
                <a:cs typeface="Arial" panose="020B0604020202020204" pitchFamily="34" charset="0"/>
              </a:rPr>
              <a:t>Register now and take the first step towards mastering </a:t>
            </a:r>
            <a:r>
              <a:rPr kumimoji="0" lang="en-US" sz="1200" b="1" i="0" u="none" strike="noStrike" kern="1200" cap="none" spc="0" normalizeH="0" baseline="0" noProof="0" dirty="0">
                <a:ln>
                  <a:noFill/>
                </a:ln>
                <a:solidFill>
                  <a:srgbClr val="FF0000"/>
                </a:solidFill>
                <a:effectLst/>
                <a:uLnTx/>
                <a:uFillTx/>
                <a:latin typeface="IBM Plex Sans" panose="020B0503050203000203" pitchFamily="34" charset="0"/>
                <a:ea typeface="+mn-ea"/>
                <a:cs typeface="Arial" panose="020B0604020202020204" pitchFamily="34" charset="0"/>
              </a:rPr>
              <a:t>data science</a:t>
            </a:r>
            <a:r>
              <a:rPr kumimoji="0" lang="en-US" sz="1200" b="0" i="0" u="none" strike="noStrike" kern="1200" cap="none" spc="0" normalizeH="0" baseline="0" noProof="0" dirty="0">
                <a:ln>
                  <a:noFill/>
                </a:ln>
                <a:solidFill>
                  <a:srgbClr val="160B24"/>
                </a:solidFill>
                <a:effectLst/>
                <a:uLnTx/>
                <a:uFillTx/>
                <a:latin typeface="IBM Plex Sans" panose="020B0503050203000203" pitchFamily="34" charset="0"/>
                <a:ea typeface="+mn-ea"/>
                <a:cs typeface="Arial" panose="020B0604020202020204" pitchFamily="34" charset="0"/>
              </a:rPr>
              <a:t>🔗 Click here👉 </a:t>
            </a:r>
            <a:r>
              <a:rPr kumimoji="0" lang="en-US" sz="1200" b="0" i="0" u="none" strike="noStrike" kern="1200" cap="none" spc="0" normalizeH="0" baseline="0" noProof="0" dirty="0">
                <a:ln>
                  <a:noFill/>
                </a:ln>
                <a:solidFill>
                  <a:srgbClr val="812BE0"/>
                </a:solidFill>
                <a:effectLst/>
                <a:uLnTx/>
                <a:uFillTx/>
                <a:latin typeface="IBM Plex Sans" panose="020B0503050203000203" pitchFamily="34" charset="0"/>
                <a:ea typeface="+mn-ea"/>
                <a:cs typeface="Arial" panose="020B0604020202020204" pitchFamily="34" charset="0"/>
              </a:rPr>
              <a:t>insert course link </a:t>
            </a:r>
            <a:r>
              <a:rPr lang="en-US" sz="1200" b="1" dirty="0">
                <a:solidFill>
                  <a:srgbClr val="0070C0"/>
                </a:solidFill>
                <a:latin typeface="+mj-lt"/>
              </a:rPr>
              <a:t>#atingiLearning #atingipartners #OnlineLearning #SkillsDevelopment </a:t>
            </a:r>
          </a:p>
          <a:p>
            <a:endParaRPr lang="en-ZA" sz="1200" b="1" dirty="0">
              <a:solidFill>
                <a:srgbClr val="0070C0"/>
              </a:solidFill>
              <a:latin typeface="+mj-lt"/>
            </a:endParaRPr>
          </a:p>
        </p:txBody>
      </p:sp>
      <p:sp>
        <p:nvSpPr>
          <p:cNvPr id="7" name="Text Placeholder 6">
            <a:extLst>
              <a:ext uri="{FF2B5EF4-FFF2-40B4-BE49-F238E27FC236}">
                <a16:creationId xmlns:a16="http://schemas.microsoft.com/office/drawing/2014/main" id="{E93B2C99-2FFD-D2F9-24E2-1F4CD0085C45}"/>
              </a:ext>
            </a:extLst>
          </p:cNvPr>
          <p:cNvSpPr>
            <a:spLocks noGrp="1"/>
          </p:cNvSpPr>
          <p:nvPr>
            <p:ph type="body" sz="quarter" idx="26"/>
          </p:nvPr>
        </p:nvSpPr>
        <p:spPr/>
        <p:txBody>
          <a:bodyPr/>
          <a:lstStyle/>
          <a:p>
            <a:r>
              <a:rPr lang="en-US" dirty="0"/>
              <a:t>This post showcases courses developed by </a:t>
            </a:r>
            <a:r>
              <a:rPr lang="en-US" dirty="0" err="1"/>
              <a:t>atingi</a:t>
            </a:r>
            <a:r>
              <a:rPr lang="en-US" dirty="0"/>
              <a:t> partners, available on the </a:t>
            </a:r>
            <a:r>
              <a:rPr lang="en-US" dirty="0" err="1"/>
              <a:t>atingi</a:t>
            </a:r>
            <a:r>
              <a:rPr lang="en-US" dirty="0"/>
              <a:t> platform, offering diverse learning opportunities for users.</a:t>
            </a:r>
          </a:p>
        </p:txBody>
      </p:sp>
      <p:sp>
        <p:nvSpPr>
          <p:cNvPr id="8" name="Text Placeholder 7">
            <a:extLst>
              <a:ext uri="{FF2B5EF4-FFF2-40B4-BE49-F238E27FC236}">
                <a16:creationId xmlns:a16="http://schemas.microsoft.com/office/drawing/2014/main" id="{9D5639DC-850A-358B-2345-391A46B8E2E6}"/>
              </a:ext>
            </a:extLst>
          </p:cNvPr>
          <p:cNvSpPr>
            <a:spLocks noGrp="1"/>
          </p:cNvSpPr>
          <p:nvPr>
            <p:ph type="body" sz="quarter" idx="27"/>
          </p:nvPr>
        </p:nvSpPr>
        <p:spPr/>
        <p:txBody>
          <a:bodyPr/>
          <a:lstStyle/>
          <a:p>
            <a:r>
              <a:rPr lang="en-ZA"/>
              <a:t>Static </a:t>
            </a:r>
          </a:p>
        </p:txBody>
      </p:sp>
      <p:sp>
        <p:nvSpPr>
          <p:cNvPr id="9" name="Text Placeholder 8">
            <a:extLst>
              <a:ext uri="{FF2B5EF4-FFF2-40B4-BE49-F238E27FC236}">
                <a16:creationId xmlns:a16="http://schemas.microsoft.com/office/drawing/2014/main" id="{8E101AAF-C8EE-6932-7B4D-AB52A6D4317A}"/>
              </a:ext>
            </a:extLst>
          </p:cNvPr>
          <p:cNvSpPr>
            <a:spLocks noGrp="1"/>
          </p:cNvSpPr>
          <p:nvPr>
            <p:ph type="body" sz="quarter" idx="28"/>
          </p:nvPr>
        </p:nvSpPr>
        <p:spPr/>
        <p:txBody>
          <a:bodyPr/>
          <a:lstStyle/>
          <a:p>
            <a:r>
              <a:rPr lang="en-ZA"/>
              <a:t>All</a:t>
            </a:r>
          </a:p>
        </p:txBody>
      </p:sp>
      <p:sp>
        <p:nvSpPr>
          <p:cNvPr id="11" name="Text Placeholder 10">
            <a:extLst>
              <a:ext uri="{FF2B5EF4-FFF2-40B4-BE49-F238E27FC236}">
                <a16:creationId xmlns:a16="http://schemas.microsoft.com/office/drawing/2014/main" id="{CA9335DB-D639-56DF-348E-A3ADF440E3CA}"/>
              </a:ext>
            </a:extLst>
          </p:cNvPr>
          <p:cNvSpPr>
            <a:spLocks noGrp="1"/>
          </p:cNvSpPr>
          <p:nvPr>
            <p:ph type="body" sz="quarter" idx="13"/>
          </p:nvPr>
        </p:nvSpPr>
        <p:spPr/>
        <p:txBody>
          <a:bodyPr/>
          <a:lstStyle/>
          <a:p>
            <a:r>
              <a:rPr kumimoji="0" lang="en-US" sz="1200" b="1" i="0" u="none" strike="noStrike" kern="1200" cap="none" spc="0" normalizeH="0" baseline="0" noProof="0">
                <a:ln>
                  <a:noFill/>
                </a:ln>
                <a:solidFill>
                  <a:srgbClr val="0070C0"/>
                </a:solidFill>
                <a:effectLst/>
                <a:uLnTx/>
                <a:uFillTx/>
                <a:latin typeface="Trade Gothic Next"/>
                <a:ea typeface="+mn-ea"/>
                <a:cs typeface="Arial" panose="020B0604020202020204" pitchFamily="34" charset="0"/>
              </a:rPr>
              <a:t>#atingi #atingipartners #OnlineLearning #SkillsForSuccess</a:t>
            </a:r>
            <a:endParaRPr lang="en-ZA"/>
          </a:p>
        </p:txBody>
      </p:sp>
      <p:sp>
        <p:nvSpPr>
          <p:cNvPr id="12" name="Text Placeholder 11">
            <a:extLst>
              <a:ext uri="{FF2B5EF4-FFF2-40B4-BE49-F238E27FC236}">
                <a16:creationId xmlns:a16="http://schemas.microsoft.com/office/drawing/2014/main" id="{A7906443-19E0-30B4-0D8A-2F26145883F7}"/>
              </a:ext>
            </a:extLst>
          </p:cNvPr>
          <p:cNvSpPr>
            <a:spLocks noGrp="1"/>
          </p:cNvSpPr>
          <p:nvPr>
            <p:ph type="body" sz="quarter" idx="30"/>
          </p:nvPr>
        </p:nvSpPr>
        <p:spPr/>
        <p:txBody>
          <a:bodyPr/>
          <a:lstStyle/>
          <a:p>
            <a:r>
              <a:rPr lang="en-ZA" dirty="0" err="1"/>
              <a:t>atingi</a:t>
            </a:r>
            <a:r>
              <a:rPr lang="en-ZA" dirty="0"/>
              <a:t> Kit V3 post_3a.png</a:t>
            </a:r>
          </a:p>
        </p:txBody>
      </p:sp>
      <p:sp>
        <p:nvSpPr>
          <p:cNvPr id="13" name="Text Placeholder 12">
            <a:extLst>
              <a:ext uri="{FF2B5EF4-FFF2-40B4-BE49-F238E27FC236}">
                <a16:creationId xmlns:a16="http://schemas.microsoft.com/office/drawing/2014/main" id="{0AAB83A7-4AFD-9EEB-F63B-30D3D008AC3B}"/>
              </a:ext>
            </a:extLst>
          </p:cNvPr>
          <p:cNvSpPr>
            <a:spLocks noGrp="1"/>
          </p:cNvSpPr>
          <p:nvPr>
            <p:ph type="body" sz="quarter" idx="31"/>
          </p:nvPr>
        </p:nvSpPr>
        <p:spPr/>
        <p:txBody>
          <a:bodyPr/>
          <a:lstStyle/>
          <a:p>
            <a:r>
              <a:rPr kumimoji="0" lang="en-US" sz="1200" b="0" i="0" u="none" strike="noStrike" kern="1200" cap="none" spc="0" normalizeH="0" baseline="0" noProof="0">
                <a:ln>
                  <a:noFill/>
                </a:ln>
                <a:solidFill>
                  <a:srgbClr val="160B24"/>
                </a:solidFill>
                <a:effectLst/>
                <a:uLnTx/>
                <a:uFillTx/>
                <a:latin typeface="Trade Gothic Next"/>
                <a:ea typeface="+mn-ea"/>
                <a:cs typeface="Arial" panose="020B0604020202020204" pitchFamily="34" charset="0"/>
                <a:hlinkClick r:id="rId2"/>
              </a:rPr>
              <a:t>http://ow.ly/LYlH50OAsPF</a:t>
            </a:r>
            <a:r>
              <a:rPr kumimoji="0" lang="en-US" sz="1200" b="0" i="0" u="none" strike="noStrike" kern="1200" cap="none" spc="0" normalizeH="0" baseline="0" noProof="0">
                <a:ln>
                  <a:noFill/>
                </a:ln>
                <a:solidFill>
                  <a:srgbClr val="160B24"/>
                </a:solidFill>
                <a:effectLst/>
                <a:uLnTx/>
                <a:uFillTx/>
                <a:latin typeface="Trade Gothic Next"/>
                <a:ea typeface="+mn-ea"/>
                <a:cs typeface="Arial" panose="020B0604020202020204" pitchFamily="34" charset="0"/>
              </a:rPr>
              <a:t> </a:t>
            </a:r>
            <a:endParaRPr lang="en-ZA"/>
          </a:p>
        </p:txBody>
      </p:sp>
      <p:pic>
        <p:nvPicPr>
          <p:cNvPr id="16" name="Content Placeholder 15" descr="A person holding a sign&#10;&#10;Description automatically generated">
            <a:extLst>
              <a:ext uri="{FF2B5EF4-FFF2-40B4-BE49-F238E27FC236}">
                <a16:creationId xmlns:a16="http://schemas.microsoft.com/office/drawing/2014/main" id="{B5B66FD9-B607-E28C-4F51-B7C238DA8D5D}"/>
              </a:ext>
            </a:extLst>
          </p:cNvPr>
          <p:cNvPicPr>
            <a:picLocks noGrp="1" noChangeAspect="1"/>
          </p:cNvPicPr>
          <p:nvPr>
            <p:ph sz="quarter" idx="29"/>
          </p:nvPr>
        </p:nvPicPr>
        <p:blipFill>
          <a:blip r:embed="rId3">
            <a:extLst>
              <a:ext uri="{28A0092B-C50C-407E-A947-70E740481C1C}">
                <a14:useLocalDpi xmlns:a14="http://schemas.microsoft.com/office/drawing/2010/main" val="0"/>
              </a:ext>
            </a:extLst>
          </a:blip>
          <a:stretch>
            <a:fillRect/>
          </a:stretch>
        </p:blipFill>
        <p:spPr>
          <a:xfrm>
            <a:off x="6096000" y="2449730"/>
            <a:ext cx="5832475" cy="3052328"/>
          </a:xfrm>
        </p:spPr>
      </p:pic>
    </p:spTree>
    <p:extLst>
      <p:ext uri="{BB962C8B-B14F-4D97-AF65-F5344CB8AC3E}">
        <p14:creationId xmlns:p14="http://schemas.microsoft.com/office/powerpoint/2010/main" val="23486629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40C9FD-09ED-49E4-EDA3-99F2EC46438B}"/>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E1C848B-D35D-135D-CDE8-E97371CBC1EE}"/>
              </a:ext>
            </a:extLst>
          </p:cNvPr>
          <p:cNvSpPr>
            <a:spLocks noGrp="1"/>
          </p:cNvSpPr>
          <p:nvPr>
            <p:ph type="sldNum" sz="quarter" idx="11"/>
          </p:nvPr>
        </p:nvSpPr>
        <p:spPr/>
        <p:txBody>
          <a:bodyPr/>
          <a:lstStyle/>
          <a:p>
            <a:fld id="{9C7DBF9D-B7B5-43C3-9D7C-E6C14AE7C451}" type="slidenum">
              <a:rPr lang="en-GB" smtClean="0"/>
              <a:pPr/>
              <a:t>17</a:t>
            </a:fld>
            <a:endParaRPr lang="en-GB"/>
          </a:p>
        </p:txBody>
      </p:sp>
      <p:sp>
        <p:nvSpPr>
          <p:cNvPr id="3" name="Text Placeholder 2">
            <a:extLst>
              <a:ext uri="{FF2B5EF4-FFF2-40B4-BE49-F238E27FC236}">
                <a16:creationId xmlns:a16="http://schemas.microsoft.com/office/drawing/2014/main" id="{BB4F9307-8BCF-E6A1-FC4B-E55C5514C2F9}"/>
              </a:ext>
            </a:extLst>
          </p:cNvPr>
          <p:cNvSpPr>
            <a:spLocks noGrp="1"/>
          </p:cNvSpPr>
          <p:nvPr>
            <p:ph type="body" sz="quarter" idx="16"/>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lang="en-ZA" dirty="0">
                <a:solidFill>
                  <a:srgbClr val="EE768B"/>
                </a:solidFill>
              </a:rPr>
              <a:t>Partner</a:t>
            </a:r>
            <a:r>
              <a:rPr lang="en-ZA" dirty="0"/>
              <a:t> Course Awareness Post </a:t>
            </a:r>
            <a:endParaRPr kumimoji="0" lang="en-ZA" sz="1200" b="0" i="0" u="none" strike="noStrike" kern="1200" cap="none" spc="0" normalizeH="0" baseline="0" noProof="0" dirty="0">
              <a:ln>
                <a:noFill/>
              </a:ln>
              <a:solidFill>
                <a:srgbClr val="160B24"/>
              </a:solidFill>
              <a:effectLst/>
              <a:uLnTx/>
              <a:uFillTx/>
              <a:latin typeface="Trade Gothic Next" panose="020B0503040303020004" pitchFamily="34" charset="0"/>
              <a:ea typeface="+mn-ea"/>
              <a:cs typeface="Arial" panose="020B0604020202020204" pitchFamily="34" charset="0"/>
            </a:endParaRPr>
          </a:p>
        </p:txBody>
      </p:sp>
      <p:sp>
        <p:nvSpPr>
          <p:cNvPr id="4" name="Text Placeholder 3">
            <a:extLst>
              <a:ext uri="{FF2B5EF4-FFF2-40B4-BE49-F238E27FC236}">
                <a16:creationId xmlns:a16="http://schemas.microsoft.com/office/drawing/2014/main" id="{70A58E46-135F-45B1-B268-06A4A140FE80}"/>
              </a:ext>
            </a:extLst>
          </p:cNvPr>
          <p:cNvSpPr>
            <a:spLocks noGrp="1"/>
          </p:cNvSpPr>
          <p:nvPr>
            <p:ph type="body" sz="quarter" idx="23"/>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 typeface="Symbol" pitchFamily="2" charset="2"/>
              <a:buNone/>
              <a:tabLst/>
              <a:defRPr/>
            </a:pPr>
            <a:r>
              <a:rPr kumimoji="0" lang="en-ZA" sz="1400" b="0" i="0" u="none" strike="noStrike" kern="1200" cap="none" spc="0" normalizeH="0" baseline="0" noProof="0">
                <a:ln>
                  <a:noFill/>
                </a:ln>
                <a:solidFill>
                  <a:srgbClr val="160B24"/>
                </a:solidFill>
                <a:effectLst/>
                <a:uLnTx/>
                <a:uFillTx/>
                <a:latin typeface="Trade Gothic Next" panose="020B0503040303020004" pitchFamily="34" charset="0"/>
                <a:ea typeface="+mn-ea"/>
                <a:cs typeface="Arial" panose="020B0604020202020204" pitchFamily="34" charset="0"/>
              </a:rPr>
              <a:t>Unspecified </a:t>
            </a:r>
          </a:p>
        </p:txBody>
      </p:sp>
      <p:sp>
        <p:nvSpPr>
          <p:cNvPr id="5" name="Title 4">
            <a:extLst>
              <a:ext uri="{FF2B5EF4-FFF2-40B4-BE49-F238E27FC236}">
                <a16:creationId xmlns:a16="http://schemas.microsoft.com/office/drawing/2014/main" id="{B4607952-3CB2-3B29-ECDA-B6A869EB2A5D}"/>
              </a:ext>
            </a:extLst>
          </p:cNvPr>
          <p:cNvSpPr>
            <a:spLocks noGrp="1"/>
          </p:cNvSpPr>
          <p:nvPr>
            <p:ph type="title"/>
          </p:nvPr>
        </p:nvSpPr>
        <p:spPr/>
        <p:txBody>
          <a:bodyPr/>
          <a:lstStyle/>
          <a:p>
            <a:r>
              <a:rPr lang="en-ZA"/>
              <a:t>3</a:t>
            </a:r>
          </a:p>
        </p:txBody>
      </p:sp>
      <p:sp>
        <p:nvSpPr>
          <p:cNvPr id="6" name="Text Placeholder 5">
            <a:extLst>
              <a:ext uri="{FF2B5EF4-FFF2-40B4-BE49-F238E27FC236}">
                <a16:creationId xmlns:a16="http://schemas.microsoft.com/office/drawing/2014/main" id="{A6E847D1-453D-472E-4983-F96475357EB4}"/>
              </a:ext>
            </a:extLst>
          </p:cNvPr>
          <p:cNvSpPr>
            <a:spLocks noGrp="1"/>
          </p:cNvSpPr>
          <p:nvPr>
            <p:ph type="body" sz="quarter" idx="25"/>
          </p:nvPr>
        </p:nvSpPr>
        <p:spPr>
          <a:xfrm>
            <a:off x="846137" y="2617028"/>
            <a:ext cx="5022817" cy="2887028"/>
          </a:xfrm>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 typeface="Symbol" pitchFamily="2" charset="2"/>
              <a:buNone/>
              <a:tabLst/>
              <a:defRPr/>
            </a:pPr>
            <a:r>
              <a:rPr kumimoji="0" lang="en-US" sz="1200" b="1" i="0" u="none" strike="noStrike" kern="1200" cap="none" spc="0" normalizeH="0" baseline="0" noProof="0" dirty="0">
                <a:ln>
                  <a:noFill/>
                </a:ln>
                <a:solidFill>
                  <a:srgbClr val="FF0000"/>
                </a:solidFill>
                <a:effectLst/>
                <a:uLnTx/>
                <a:uFillTx/>
                <a:latin typeface="Trade Gothic Next"/>
                <a:ea typeface="+mn-ea"/>
                <a:cs typeface="Arial" panose="020B0604020202020204" pitchFamily="34" charset="0"/>
              </a:rPr>
              <a:t>NB: Partner please </a:t>
            </a:r>
            <a:r>
              <a:rPr kumimoji="0" lang="en-US" sz="1200" b="1" i="0" u="sng" strike="noStrike" kern="1200" cap="none" spc="0" normalizeH="0" baseline="0" noProof="0" dirty="0">
                <a:ln>
                  <a:noFill/>
                </a:ln>
                <a:solidFill>
                  <a:srgbClr val="FF0000"/>
                </a:solidFill>
                <a:effectLst/>
                <a:uLnTx/>
                <a:uFillTx/>
                <a:latin typeface="Trade Gothic Next"/>
                <a:ea typeface="+mn-ea"/>
                <a:cs typeface="Arial" panose="020B0604020202020204" pitchFamily="34" charset="0"/>
              </a:rPr>
              <a:t>replace</a:t>
            </a:r>
            <a:r>
              <a:rPr kumimoji="0" lang="en-US" sz="1200" b="1" i="0" u="none" strike="noStrike" kern="1200" cap="none" spc="0" normalizeH="0" baseline="0" noProof="0" dirty="0">
                <a:ln>
                  <a:noFill/>
                </a:ln>
                <a:solidFill>
                  <a:srgbClr val="FF0000"/>
                </a:solidFill>
                <a:effectLst/>
                <a:uLnTx/>
                <a:uFillTx/>
                <a:latin typeface="Trade Gothic Next"/>
                <a:ea typeface="+mn-ea"/>
                <a:cs typeface="Arial" panose="020B0604020202020204" pitchFamily="34" charset="0"/>
              </a:rPr>
              <a:t> all text in RED and insert the </a:t>
            </a:r>
            <a:r>
              <a:rPr kumimoji="0" lang="en-US" sz="1200" b="1" i="0" u="sng" strike="noStrike" kern="1200" cap="none" spc="0" normalizeH="0" baseline="0" noProof="0" dirty="0">
                <a:ln>
                  <a:noFill/>
                </a:ln>
                <a:solidFill>
                  <a:srgbClr val="FF0000"/>
                </a:solidFill>
                <a:effectLst/>
                <a:uLnTx/>
                <a:uFillTx/>
                <a:latin typeface="Trade Gothic Next"/>
                <a:ea typeface="+mn-ea"/>
                <a:cs typeface="Arial" panose="020B0604020202020204" pitchFamily="34" charset="0"/>
              </a:rPr>
              <a:t>link</a:t>
            </a:r>
            <a:r>
              <a:rPr kumimoji="0" lang="en-US" sz="1200" b="1" i="0" u="none" strike="noStrike" kern="1200" cap="none" spc="0" normalizeH="0" baseline="0" noProof="0" dirty="0">
                <a:ln>
                  <a:noFill/>
                </a:ln>
                <a:solidFill>
                  <a:srgbClr val="FF0000"/>
                </a:solidFill>
                <a:effectLst/>
                <a:uLnTx/>
                <a:uFillTx/>
                <a:latin typeface="Trade Gothic Next"/>
                <a:ea typeface="+mn-ea"/>
                <a:cs typeface="Arial" panose="020B0604020202020204" pitchFamily="34" charset="0"/>
              </a:rPr>
              <a:t> to </a:t>
            </a:r>
            <a:r>
              <a:rPr kumimoji="0" lang="en-US" sz="1200" b="1" i="0" u="sng" strike="noStrike" kern="1200" cap="none" spc="0" normalizeH="0" baseline="0" noProof="0" dirty="0">
                <a:ln>
                  <a:noFill/>
                </a:ln>
                <a:solidFill>
                  <a:srgbClr val="FF0000"/>
                </a:solidFill>
                <a:effectLst/>
                <a:uLnTx/>
                <a:uFillTx/>
                <a:latin typeface="Trade Gothic Next"/>
                <a:ea typeface="+mn-ea"/>
                <a:cs typeface="Arial" panose="020B0604020202020204" pitchFamily="34" charset="0"/>
              </a:rPr>
              <a:t>your</a:t>
            </a:r>
            <a:r>
              <a:rPr kumimoji="0" lang="en-US" sz="1200" b="1" i="0" u="none" strike="noStrike" kern="1200" cap="none" spc="0" normalizeH="0" baseline="0" noProof="0" dirty="0">
                <a:ln>
                  <a:noFill/>
                </a:ln>
                <a:solidFill>
                  <a:srgbClr val="FF0000"/>
                </a:solidFill>
                <a:effectLst/>
                <a:uLnTx/>
                <a:uFillTx/>
                <a:latin typeface="Trade Gothic Next"/>
                <a:ea typeface="+mn-ea"/>
                <a:cs typeface="Arial" panose="020B0604020202020204" pitchFamily="34" charset="0"/>
              </a:rPr>
              <a:t> course</a:t>
            </a:r>
          </a:p>
          <a:p>
            <a:endParaRPr lang="en-US" sz="1200" dirty="0"/>
          </a:p>
          <a:p>
            <a:r>
              <a:rPr lang="en-US" sz="1200" dirty="0"/>
              <a:t>Did you know our </a:t>
            </a:r>
            <a:r>
              <a:rPr lang="en-US" sz="1200" b="1" dirty="0">
                <a:solidFill>
                  <a:srgbClr val="FF0000"/>
                </a:solidFill>
              </a:rPr>
              <a:t>'Introduction to Data Science' </a:t>
            </a:r>
            <a:r>
              <a:rPr lang="en-US" sz="1200" dirty="0"/>
              <a:t>course is available on </a:t>
            </a:r>
            <a:r>
              <a:rPr lang="en-US" sz="1200" b="1" dirty="0">
                <a:solidFill>
                  <a:srgbClr val="0070C0"/>
                </a:solidFill>
              </a:rPr>
              <a:t>#atingi</a:t>
            </a:r>
            <a:r>
              <a:rPr lang="en-US" sz="1200" dirty="0"/>
              <a:t>? Yes! Start your journey into data analytics &amp; unlock endless possibilities today! Register now and take the first step towards mastering </a:t>
            </a:r>
            <a:r>
              <a:rPr lang="en-US" sz="1200" b="1" dirty="0">
                <a:solidFill>
                  <a:srgbClr val="FF0000"/>
                </a:solidFill>
              </a:rPr>
              <a:t>data science</a:t>
            </a:r>
            <a:r>
              <a:rPr lang="en-US" sz="1200" dirty="0"/>
              <a:t>🔗 Click here👉 </a:t>
            </a:r>
            <a:r>
              <a:rPr lang="en-US" sz="1200" dirty="0">
                <a:solidFill>
                  <a:srgbClr val="812BE0"/>
                </a:solidFill>
              </a:rPr>
              <a:t>insert course link </a:t>
            </a:r>
            <a:r>
              <a:rPr lang="en-US" sz="1200" b="1" dirty="0">
                <a:solidFill>
                  <a:srgbClr val="0070C0"/>
                </a:solidFill>
              </a:rPr>
              <a:t>#atingipartners </a:t>
            </a:r>
          </a:p>
          <a:p>
            <a:r>
              <a:rPr lang="en-US" sz="1200" i="1" dirty="0">
                <a:solidFill>
                  <a:srgbClr val="0070C0"/>
                </a:solidFill>
              </a:rPr>
              <a:t>280 Characters</a:t>
            </a:r>
            <a:endParaRPr lang="en-ZA" sz="1200" i="1" dirty="0">
              <a:solidFill>
                <a:srgbClr val="0070C0"/>
              </a:solidFill>
            </a:endParaRPr>
          </a:p>
        </p:txBody>
      </p:sp>
      <p:sp>
        <p:nvSpPr>
          <p:cNvPr id="7" name="Text Placeholder 6">
            <a:extLst>
              <a:ext uri="{FF2B5EF4-FFF2-40B4-BE49-F238E27FC236}">
                <a16:creationId xmlns:a16="http://schemas.microsoft.com/office/drawing/2014/main" id="{EF4BC77C-F3E3-7353-2C0C-C011B39E2960}"/>
              </a:ext>
            </a:extLst>
          </p:cNvPr>
          <p:cNvSpPr>
            <a:spLocks noGrp="1"/>
          </p:cNvSpPr>
          <p:nvPr>
            <p:ph type="body" sz="quarter" idx="26"/>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US" sz="1200" b="0" i="0" u="none" strike="noStrike" kern="1200" cap="none" spc="0" normalizeH="0" baseline="0" noProof="0" dirty="0">
                <a:ln>
                  <a:noFill/>
                </a:ln>
                <a:solidFill>
                  <a:srgbClr val="160B24"/>
                </a:solidFill>
                <a:effectLst/>
                <a:uLnTx/>
                <a:uFillTx/>
                <a:latin typeface="Trade Gothic Next" panose="020B0503040303020004" pitchFamily="34" charset="0"/>
                <a:ea typeface="+mn-ea"/>
                <a:cs typeface="Arial" panose="020B0604020202020204" pitchFamily="34" charset="0"/>
              </a:rPr>
              <a:t>This post showcases courses developed by </a:t>
            </a:r>
            <a:r>
              <a:rPr kumimoji="0" lang="en-US" sz="1200" b="0" i="0" u="none" strike="noStrike" kern="1200" cap="none" spc="0" normalizeH="0" baseline="0" noProof="0" dirty="0" err="1">
                <a:ln>
                  <a:noFill/>
                </a:ln>
                <a:solidFill>
                  <a:srgbClr val="160B24"/>
                </a:solidFill>
                <a:effectLst/>
                <a:uLnTx/>
                <a:uFillTx/>
                <a:latin typeface="Trade Gothic Next" panose="020B0503040303020004" pitchFamily="34" charset="0"/>
                <a:ea typeface="+mn-ea"/>
                <a:cs typeface="Arial" panose="020B0604020202020204" pitchFamily="34" charset="0"/>
              </a:rPr>
              <a:t>atingi</a:t>
            </a:r>
            <a:r>
              <a:rPr kumimoji="0" lang="en-US" sz="1200" b="0" i="0" u="none" strike="noStrike" kern="1200" cap="none" spc="0" normalizeH="0" baseline="0" noProof="0" dirty="0">
                <a:ln>
                  <a:noFill/>
                </a:ln>
                <a:solidFill>
                  <a:srgbClr val="160B24"/>
                </a:solidFill>
                <a:effectLst/>
                <a:uLnTx/>
                <a:uFillTx/>
                <a:latin typeface="Trade Gothic Next" panose="020B0503040303020004" pitchFamily="34" charset="0"/>
                <a:ea typeface="+mn-ea"/>
                <a:cs typeface="Arial" panose="020B0604020202020204" pitchFamily="34" charset="0"/>
              </a:rPr>
              <a:t> partners, available on the </a:t>
            </a:r>
            <a:r>
              <a:rPr kumimoji="0" lang="en-US" sz="1200" b="0" i="0" u="none" strike="noStrike" kern="1200" cap="none" spc="0" normalizeH="0" baseline="0" noProof="0" dirty="0" err="1">
                <a:ln>
                  <a:noFill/>
                </a:ln>
                <a:solidFill>
                  <a:srgbClr val="160B24"/>
                </a:solidFill>
                <a:effectLst/>
                <a:uLnTx/>
                <a:uFillTx/>
                <a:latin typeface="Trade Gothic Next" panose="020B0503040303020004" pitchFamily="34" charset="0"/>
                <a:ea typeface="+mn-ea"/>
                <a:cs typeface="Arial" panose="020B0604020202020204" pitchFamily="34" charset="0"/>
              </a:rPr>
              <a:t>atingi</a:t>
            </a:r>
            <a:r>
              <a:rPr kumimoji="0" lang="en-US" sz="1200" b="0" i="0" u="none" strike="noStrike" kern="1200" cap="none" spc="0" normalizeH="0" baseline="0" noProof="0" dirty="0">
                <a:ln>
                  <a:noFill/>
                </a:ln>
                <a:solidFill>
                  <a:srgbClr val="160B24"/>
                </a:solidFill>
                <a:effectLst/>
                <a:uLnTx/>
                <a:uFillTx/>
                <a:latin typeface="Trade Gothic Next" panose="020B0503040303020004" pitchFamily="34" charset="0"/>
                <a:ea typeface="+mn-ea"/>
                <a:cs typeface="Arial" panose="020B0604020202020204" pitchFamily="34" charset="0"/>
              </a:rPr>
              <a:t> platform, offering diverse learning opportunities for users.</a:t>
            </a:r>
          </a:p>
        </p:txBody>
      </p:sp>
      <p:sp>
        <p:nvSpPr>
          <p:cNvPr id="8" name="Text Placeholder 7">
            <a:extLst>
              <a:ext uri="{FF2B5EF4-FFF2-40B4-BE49-F238E27FC236}">
                <a16:creationId xmlns:a16="http://schemas.microsoft.com/office/drawing/2014/main" id="{2C1D66B7-D247-E7A3-DA9E-CA40EAF2104A}"/>
              </a:ext>
            </a:extLst>
          </p:cNvPr>
          <p:cNvSpPr>
            <a:spLocks noGrp="1"/>
          </p:cNvSpPr>
          <p:nvPr>
            <p:ph type="body" sz="quarter" idx="27"/>
          </p:nvPr>
        </p:nvSpPr>
        <p:spPr/>
        <p:txBody>
          <a:bodyPr/>
          <a:lstStyle/>
          <a:p>
            <a:r>
              <a:rPr lang="en-ZA"/>
              <a:t>Static </a:t>
            </a:r>
          </a:p>
        </p:txBody>
      </p:sp>
      <p:sp>
        <p:nvSpPr>
          <p:cNvPr id="9" name="Text Placeholder 8">
            <a:extLst>
              <a:ext uri="{FF2B5EF4-FFF2-40B4-BE49-F238E27FC236}">
                <a16:creationId xmlns:a16="http://schemas.microsoft.com/office/drawing/2014/main" id="{7A29089D-6910-6F65-F33A-7D729785C3A9}"/>
              </a:ext>
            </a:extLst>
          </p:cNvPr>
          <p:cNvSpPr>
            <a:spLocks noGrp="1"/>
          </p:cNvSpPr>
          <p:nvPr>
            <p:ph type="body" sz="quarter" idx="28"/>
          </p:nvPr>
        </p:nvSpPr>
        <p:spPr/>
        <p:txBody>
          <a:bodyPr/>
          <a:lstStyle/>
          <a:p>
            <a:r>
              <a:rPr lang="en-ZA"/>
              <a:t>All</a:t>
            </a:r>
          </a:p>
        </p:txBody>
      </p:sp>
      <p:sp>
        <p:nvSpPr>
          <p:cNvPr id="11" name="Text Placeholder 10">
            <a:extLst>
              <a:ext uri="{FF2B5EF4-FFF2-40B4-BE49-F238E27FC236}">
                <a16:creationId xmlns:a16="http://schemas.microsoft.com/office/drawing/2014/main" id="{30D86A60-A6BA-9623-6D33-5942247D2889}"/>
              </a:ext>
            </a:extLst>
          </p:cNvPr>
          <p:cNvSpPr>
            <a:spLocks noGrp="1"/>
          </p:cNvSpPr>
          <p:nvPr>
            <p:ph type="body" sz="quarter" idx="13"/>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US" sz="1200" b="1" i="0" u="none" strike="noStrike" kern="1200" cap="none" spc="0" normalizeH="0" baseline="0" noProof="0">
                <a:ln>
                  <a:noFill/>
                </a:ln>
                <a:solidFill>
                  <a:srgbClr val="0070C0"/>
                </a:solidFill>
                <a:effectLst/>
                <a:uLnTx/>
                <a:uFillTx/>
                <a:latin typeface="Trade Gothic Next"/>
                <a:ea typeface="+mn-ea"/>
                <a:cs typeface="Arial" panose="020B0604020202020204" pitchFamily="34" charset="0"/>
              </a:rPr>
              <a:t>#atingi #atingipartners #OnlineLearning #SkillsForSuccess</a:t>
            </a:r>
            <a:endParaRPr kumimoji="0" lang="en-ZA" sz="1200" b="0" i="0" u="none" strike="noStrike" kern="1200" cap="none" spc="0" normalizeH="0" baseline="0" noProof="0">
              <a:ln>
                <a:noFill/>
              </a:ln>
              <a:solidFill>
                <a:srgbClr val="160B24"/>
              </a:solidFill>
              <a:effectLst/>
              <a:uLnTx/>
              <a:uFillTx/>
              <a:latin typeface="IBM Plex Sans" panose="020B0503050203000203" pitchFamily="34" charset="0"/>
              <a:ea typeface="+mn-ea"/>
              <a:cs typeface="Arial" panose="020B0604020202020204" pitchFamily="34" charset="0"/>
            </a:endParaRPr>
          </a:p>
        </p:txBody>
      </p:sp>
      <p:sp>
        <p:nvSpPr>
          <p:cNvPr id="12" name="Text Placeholder 11">
            <a:extLst>
              <a:ext uri="{FF2B5EF4-FFF2-40B4-BE49-F238E27FC236}">
                <a16:creationId xmlns:a16="http://schemas.microsoft.com/office/drawing/2014/main" id="{DCD5C746-B3A5-2F52-6E7C-525EEA060930}"/>
              </a:ext>
            </a:extLst>
          </p:cNvPr>
          <p:cNvSpPr>
            <a:spLocks noGrp="1"/>
          </p:cNvSpPr>
          <p:nvPr>
            <p:ph type="body" sz="quarter" idx="30"/>
          </p:nvPr>
        </p:nvSpPr>
        <p:spPr/>
        <p:txBody>
          <a:bodyPr/>
          <a:lstStyle/>
          <a:p>
            <a:r>
              <a:rPr lang="en-ZA" dirty="0" err="1"/>
              <a:t>atingi</a:t>
            </a:r>
            <a:r>
              <a:rPr lang="en-ZA" dirty="0"/>
              <a:t> Kit V3 X_post_3b.png</a:t>
            </a:r>
          </a:p>
        </p:txBody>
      </p:sp>
      <p:sp>
        <p:nvSpPr>
          <p:cNvPr id="13" name="Text Placeholder 12">
            <a:extLst>
              <a:ext uri="{FF2B5EF4-FFF2-40B4-BE49-F238E27FC236}">
                <a16:creationId xmlns:a16="http://schemas.microsoft.com/office/drawing/2014/main" id="{5093BD6D-B0F5-7858-A0F3-3361118326B7}"/>
              </a:ext>
            </a:extLst>
          </p:cNvPr>
          <p:cNvSpPr>
            <a:spLocks noGrp="1"/>
          </p:cNvSpPr>
          <p:nvPr>
            <p:ph type="body" sz="quarter" idx="31"/>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US" sz="1200" b="0" i="0" u="none" strike="noStrike" kern="1200" cap="none" spc="0" normalizeH="0" baseline="0" noProof="0" dirty="0">
                <a:ln>
                  <a:noFill/>
                </a:ln>
                <a:solidFill>
                  <a:srgbClr val="160B24"/>
                </a:solidFill>
                <a:effectLst/>
                <a:uLnTx/>
                <a:uFillTx/>
                <a:latin typeface="Trade Gothic Next"/>
                <a:ea typeface="+mn-ea"/>
                <a:cs typeface="Arial" panose="020B0604020202020204" pitchFamily="34" charset="0"/>
              </a:rPr>
              <a:t>course link </a:t>
            </a:r>
          </a:p>
        </p:txBody>
      </p:sp>
      <p:pic>
        <p:nvPicPr>
          <p:cNvPr id="17" name="Content Placeholder 16" descr="A person holding a sign&#10;&#10;Description automatically generated">
            <a:extLst>
              <a:ext uri="{FF2B5EF4-FFF2-40B4-BE49-F238E27FC236}">
                <a16:creationId xmlns:a16="http://schemas.microsoft.com/office/drawing/2014/main" id="{7FA96EB2-7747-2107-FA50-9AD04928131B}"/>
              </a:ext>
            </a:extLst>
          </p:cNvPr>
          <p:cNvPicPr>
            <a:picLocks noGrp="1" noChangeAspect="1"/>
          </p:cNvPicPr>
          <p:nvPr>
            <p:ph sz="quarter" idx="29"/>
          </p:nvPr>
        </p:nvPicPr>
        <p:blipFill>
          <a:blip r:embed="rId2">
            <a:extLst>
              <a:ext uri="{28A0092B-C50C-407E-A947-70E740481C1C}">
                <a14:useLocalDpi xmlns:a14="http://schemas.microsoft.com/office/drawing/2010/main" val="0"/>
              </a:ext>
            </a:extLst>
          </a:blip>
          <a:stretch>
            <a:fillRect/>
          </a:stretch>
        </p:blipFill>
        <p:spPr>
          <a:xfrm>
            <a:off x="6097500" y="2425700"/>
            <a:ext cx="5751688" cy="3235325"/>
          </a:xfrm>
        </p:spPr>
      </p:pic>
    </p:spTree>
    <p:extLst>
      <p:ext uri="{BB962C8B-B14F-4D97-AF65-F5344CB8AC3E}">
        <p14:creationId xmlns:p14="http://schemas.microsoft.com/office/powerpoint/2010/main" val="2060579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3AB346-47EE-B615-D094-481A13D3C9F8}"/>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FF269B6-FE05-EB24-941C-D57997012438}"/>
              </a:ext>
            </a:extLst>
          </p:cNvPr>
          <p:cNvSpPr>
            <a:spLocks noGrp="1"/>
          </p:cNvSpPr>
          <p:nvPr>
            <p:ph type="sldNum" sz="quarter" idx="11"/>
          </p:nvPr>
        </p:nvSpPr>
        <p:spPr/>
        <p:txBody>
          <a:bodyPr/>
          <a:lstStyle/>
          <a:p>
            <a:fld id="{9C7DBF9D-B7B5-43C3-9D7C-E6C14AE7C451}" type="slidenum">
              <a:rPr lang="en-GB" smtClean="0"/>
              <a:pPr/>
              <a:t>18</a:t>
            </a:fld>
            <a:endParaRPr lang="en-GB"/>
          </a:p>
        </p:txBody>
      </p:sp>
      <p:sp>
        <p:nvSpPr>
          <p:cNvPr id="3" name="Text Placeholder 2">
            <a:extLst>
              <a:ext uri="{FF2B5EF4-FFF2-40B4-BE49-F238E27FC236}">
                <a16:creationId xmlns:a16="http://schemas.microsoft.com/office/drawing/2014/main" id="{F1A9184D-1A9B-0324-A407-459F280AD5A9}"/>
              </a:ext>
            </a:extLst>
          </p:cNvPr>
          <p:cNvSpPr>
            <a:spLocks noGrp="1"/>
          </p:cNvSpPr>
          <p:nvPr>
            <p:ph type="body" sz="quarter" idx="16"/>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lang="en-ZA" dirty="0">
                <a:solidFill>
                  <a:srgbClr val="EE768B"/>
                </a:solidFill>
              </a:rPr>
              <a:t>Partner</a:t>
            </a:r>
            <a:r>
              <a:rPr lang="en-ZA" dirty="0"/>
              <a:t> Course Awareness Post </a:t>
            </a:r>
            <a:endParaRPr kumimoji="0" lang="en-ZA" sz="1200" b="0" i="0" u="none" strike="noStrike" kern="1200" cap="none" spc="0" normalizeH="0" baseline="0" noProof="0" dirty="0">
              <a:ln>
                <a:noFill/>
              </a:ln>
              <a:solidFill>
                <a:srgbClr val="160B24"/>
              </a:solidFill>
              <a:effectLst/>
              <a:uLnTx/>
              <a:uFillTx/>
              <a:latin typeface="Trade Gothic Next" panose="020B0503040303020004" pitchFamily="34" charset="0"/>
              <a:ea typeface="+mn-ea"/>
              <a:cs typeface="Arial" panose="020B0604020202020204" pitchFamily="34" charset="0"/>
            </a:endParaRPr>
          </a:p>
        </p:txBody>
      </p:sp>
      <p:sp>
        <p:nvSpPr>
          <p:cNvPr id="4" name="Text Placeholder 3">
            <a:extLst>
              <a:ext uri="{FF2B5EF4-FFF2-40B4-BE49-F238E27FC236}">
                <a16:creationId xmlns:a16="http://schemas.microsoft.com/office/drawing/2014/main" id="{C6E47FBA-0FC0-5A25-E89E-45CC41C888F8}"/>
              </a:ext>
            </a:extLst>
          </p:cNvPr>
          <p:cNvSpPr>
            <a:spLocks noGrp="1"/>
          </p:cNvSpPr>
          <p:nvPr>
            <p:ph type="body" sz="quarter" idx="23"/>
          </p:nvPr>
        </p:nvSpPr>
        <p:spPr/>
        <p:txBody>
          <a:bodyPr/>
          <a:lstStyle/>
          <a:p>
            <a:r>
              <a:rPr lang="en-ZA"/>
              <a:t>Unspecified </a:t>
            </a:r>
          </a:p>
        </p:txBody>
      </p:sp>
      <p:sp>
        <p:nvSpPr>
          <p:cNvPr id="5" name="Title 4">
            <a:extLst>
              <a:ext uri="{FF2B5EF4-FFF2-40B4-BE49-F238E27FC236}">
                <a16:creationId xmlns:a16="http://schemas.microsoft.com/office/drawing/2014/main" id="{B6ADCD62-3EF1-D90C-4095-5245DAC3F37D}"/>
              </a:ext>
            </a:extLst>
          </p:cNvPr>
          <p:cNvSpPr>
            <a:spLocks noGrp="1"/>
          </p:cNvSpPr>
          <p:nvPr>
            <p:ph type="title"/>
          </p:nvPr>
        </p:nvSpPr>
        <p:spPr/>
        <p:txBody>
          <a:bodyPr/>
          <a:lstStyle/>
          <a:p>
            <a:r>
              <a:rPr lang="en-ZA"/>
              <a:t>3</a:t>
            </a:r>
          </a:p>
        </p:txBody>
      </p:sp>
      <p:sp>
        <p:nvSpPr>
          <p:cNvPr id="6" name="Text Placeholder 5">
            <a:extLst>
              <a:ext uri="{FF2B5EF4-FFF2-40B4-BE49-F238E27FC236}">
                <a16:creationId xmlns:a16="http://schemas.microsoft.com/office/drawing/2014/main" id="{11E272BC-C44C-4B64-B1E7-B99709EFDF1A}"/>
              </a:ext>
            </a:extLst>
          </p:cNvPr>
          <p:cNvSpPr>
            <a:spLocks noGrp="1"/>
          </p:cNvSpPr>
          <p:nvPr>
            <p:ph type="body" sz="quarter" idx="25"/>
          </p:nvPr>
        </p:nvSpPr>
        <p:spPr>
          <a:xfrm>
            <a:off x="846137" y="2617028"/>
            <a:ext cx="5022817" cy="2887028"/>
          </a:xfrm>
        </p:spPr>
        <p:txBody>
          <a:bodyPr/>
          <a:lstStyle/>
          <a:p>
            <a:r>
              <a:rPr lang="en-US" sz="1200" b="1" dirty="0">
                <a:solidFill>
                  <a:srgbClr val="FF0000"/>
                </a:solidFill>
                <a:latin typeface="+mj-lt"/>
              </a:rPr>
              <a:t>NB: Partner please </a:t>
            </a:r>
            <a:r>
              <a:rPr lang="en-US" sz="1200" b="1" u="sng" dirty="0">
                <a:solidFill>
                  <a:srgbClr val="FF0000"/>
                </a:solidFill>
                <a:latin typeface="+mj-lt"/>
              </a:rPr>
              <a:t>replace</a:t>
            </a:r>
            <a:r>
              <a:rPr lang="en-US" sz="1200" b="1" dirty="0">
                <a:solidFill>
                  <a:srgbClr val="FF0000"/>
                </a:solidFill>
                <a:latin typeface="+mj-lt"/>
              </a:rPr>
              <a:t> all text in RED and insert the </a:t>
            </a:r>
            <a:r>
              <a:rPr lang="en-US" sz="1200" b="1" u="sng" dirty="0">
                <a:solidFill>
                  <a:srgbClr val="FF0000"/>
                </a:solidFill>
                <a:latin typeface="+mj-lt"/>
              </a:rPr>
              <a:t>link</a:t>
            </a:r>
            <a:r>
              <a:rPr lang="en-US" sz="1200" b="1" dirty="0">
                <a:solidFill>
                  <a:srgbClr val="FF0000"/>
                </a:solidFill>
                <a:latin typeface="+mj-lt"/>
              </a:rPr>
              <a:t> to </a:t>
            </a:r>
            <a:r>
              <a:rPr lang="en-US" sz="1200" b="1" u="sng" dirty="0">
                <a:solidFill>
                  <a:srgbClr val="FF0000"/>
                </a:solidFill>
                <a:latin typeface="+mj-lt"/>
              </a:rPr>
              <a:t>your</a:t>
            </a:r>
            <a:r>
              <a:rPr lang="en-US" sz="1200" b="1" dirty="0">
                <a:solidFill>
                  <a:srgbClr val="FF0000"/>
                </a:solidFill>
                <a:latin typeface="+mj-lt"/>
              </a:rPr>
              <a:t> course</a:t>
            </a:r>
          </a:p>
          <a:p>
            <a:endParaRPr lang="en-US" sz="1200" b="1" dirty="0">
              <a:solidFill>
                <a:srgbClr val="FF0000"/>
              </a:solidFill>
              <a:latin typeface="+mj-lt"/>
            </a:endParaRPr>
          </a:p>
          <a:p>
            <a:r>
              <a:rPr lang="en-US" sz="1200" dirty="0">
                <a:latin typeface="+mj-lt"/>
              </a:rPr>
              <a:t>Did you know our comprehensive </a:t>
            </a:r>
            <a:r>
              <a:rPr lang="en-US" sz="1200" b="1" dirty="0">
                <a:solidFill>
                  <a:srgbClr val="FF0000"/>
                </a:solidFill>
                <a:latin typeface="+mj-lt"/>
              </a:rPr>
              <a:t>'Introduction to Data Science'</a:t>
            </a:r>
            <a:r>
              <a:rPr lang="en-US" sz="1200" dirty="0">
                <a:latin typeface="+mj-lt"/>
              </a:rPr>
              <a:t> course is available on </a:t>
            </a:r>
            <a:r>
              <a:rPr lang="en-US" sz="1200" dirty="0" err="1">
                <a:latin typeface="+mj-lt"/>
              </a:rPr>
              <a:t>atingi</a:t>
            </a:r>
            <a:r>
              <a:rPr lang="en-US" sz="1200" dirty="0">
                <a:latin typeface="+mj-lt"/>
              </a:rPr>
              <a:t>? Yes! Start your journey into </a:t>
            </a:r>
            <a:r>
              <a:rPr lang="en-US" sz="1200" b="1" dirty="0">
                <a:solidFill>
                  <a:srgbClr val="FF0000"/>
                </a:solidFill>
                <a:latin typeface="+mj-lt"/>
              </a:rPr>
              <a:t>data analytics </a:t>
            </a:r>
            <a:r>
              <a:rPr lang="en-US" sz="1200" dirty="0">
                <a:latin typeface="+mj-lt"/>
              </a:rPr>
              <a:t>and unlock endless possibilities today! </a:t>
            </a:r>
          </a:p>
          <a:p>
            <a:r>
              <a:rPr lang="en-US" sz="1200" dirty="0">
                <a:latin typeface="+mj-lt"/>
              </a:rPr>
              <a:t>Benefit from </a:t>
            </a:r>
            <a:r>
              <a:rPr lang="en-US" sz="1200" b="1" dirty="0">
                <a:solidFill>
                  <a:srgbClr val="FF0000"/>
                </a:solidFill>
                <a:latin typeface="+mj-lt"/>
              </a:rPr>
              <a:t>hands-on projects, expert guidance, and industry insights</a:t>
            </a:r>
            <a:r>
              <a:rPr lang="en-US" sz="1200" dirty="0">
                <a:latin typeface="+mj-lt"/>
              </a:rPr>
              <a:t>. Our strategic partnership with </a:t>
            </a:r>
            <a:r>
              <a:rPr lang="en-US" sz="1200" b="1" dirty="0">
                <a:solidFill>
                  <a:srgbClr val="0070C0"/>
                </a:solidFill>
                <a:latin typeface="+mj-lt"/>
              </a:rPr>
              <a:t>#atingi </a:t>
            </a:r>
            <a:r>
              <a:rPr lang="en-US" sz="1200" dirty="0">
                <a:latin typeface="+mj-lt"/>
              </a:rPr>
              <a:t>ensures that we cater to you and your professional development needs!</a:t>
            </a:r>
          </a:p>
          <a:p>
            <a:r>
              <a:rPr kumimoji="0" lang="en-US" sz="1200" b="0" i="0" u="none" strike="noStrike" kern="1200" cap="none" spc="0" normalizeH="0" baseline="0" noProof="0" dirty="0">
                <a:ln>
                  <a:noFill/>
                </a:ln>
                <a:solidFill>
                  <a:srgbClr val="160B24"/>
                </a:solidFill>
                <a:effectLst/>
                <a:uLnTx/>
                <a:uFillTx/>
                <a:latin typeface="IBM Plex Sans" panose="020B0503050203000203" pitchFamily="34" charset="0"/>
                <a:ea typeface="+mn-ea"/>
                <a:cs typeface="Arial" panose="020B0604020202020204" pitchFamily="34" charset="0"/>
              </a:rPr>
              <a:t>Register now and take the first step towards mastering </a:t>
            </a:r>
            <a:r>
              <a:rPr kumimoji="0" lang="en-US" sz="1200" b="1" i="0" u="none" strike="noStrike" kern="1200" cap="none" spc="0" normalizeH="0" baseline="0" noProof="0" dirty="0">
                <a:ln>
                  <a:noFill/>
                </a:ln>
                <a:solidFill>
                  <a:srgbClr val="FF0000"/>
                </a:solidFill>
                <a:effectLst/>
                <a:uLnTx/>
                <a:uFillTx/>
                <a:latin typeface="IBM Plex Sans" panose="020B0503050203000203" pitchFamily="34" charset="0"/>
                <a:ea typeface="+mn-ea"/>
                <a:cs typeface="Arial" panose="020B0604020202020204" pitchFamily="34" charset="0"/>
              </a:rPr>
              <a:t>data science</a:t>
            </a:r>
            <a:r>
              <a:rPr kumimoji="0" lang="en-US" sz="1200" b="0" i="0" u="none" strike="noStrike" kern="1200" cap="none" spc="0" normalizeH="0" baseline="0" noProof="0" dirty="0">
                <a:ln>
                  <a:noFill/>
                </a:ln>
                <a:solidFill>
                  <a:srgbClr val="160B24"/>
                </a:solidFill>
                <a:effectLst/>
                <a:uLnTx/>
                <a:uFillTx/>
                <a:latin typeface="IBM Plex Sans" panose="020B0503050203000203" pitchFamily="34" charset="0"/>
                <a:ea typeface="+mn-ea"/>
                <a:cs typeface="Arial" panose="020B0604020202020204" pitchFamily="34" charset="0"/>
              </a:rPr>
              <a:t>🔗 Click here👉 </a:t>
            </a:r>
            <a:r>
              <a:rPr kumimoji="0" lang="en-US" sz="1200" b="0" i="0" u="none" strike="noStrike" kern="1200" cap="none" spc="0" normalizeH="0" baseline="0" noProof="0" dirty="0">
                <a:ln>
                  <a:noFill/>
                </a:ln>
                <a:solidFill>
                  <a:srgbClr val="812BE0"/>
                </a:solidFill>
                <a:effectLst/>
                <a:uLnTx/>
                <a:uFillTx/>
                <a:latin typeface="IBM Plex Sans" panose="020B0503050203000203" pitchFamily="34" charset="0"/>
                <a:ea typeface="+mn-ea"/>
                <a:cs typeface="Arial" panose="020B0604020202020204" pitchFamily="34" charset="0"/>
              </a:rPr>
              <a:t>insert course link </a:t>
            </a:r>
            <a:r>
              <a:rPr lang="en-US" sz="1200" b="1" dirty="0">
                <a:solidFill>
                  <a:srgbClr val="0070C0"/>
                </a:solidFill>
                <a:latin typeface="+mj-lt"/>
              </a:rPr>
              <a:t>#atingiLearning #atingipartners #OnlineLearning #SkillsDevelopment </a:t>
            </a:r>
          </a:p>
        </p:txBody>
      </p:sp>
      <p:sp>
        <p:nvSpPr>
          <p:cNvPr id="7" name="Text Placeholder 6">
            <a:extLst>
              <a:ext uri="{FF2B5EF4-FFF2-40B4-BE49-F238E27FC236}">
                <a16:creationId xmlns:a16="http://schemas.microsoft.com/office/drawing/2014/main" id="{AB3A264F-5513-705C-25CB-1A073DB005E1}"/>
              </a:ext>
            </a:extLst>
          </p:cNvPr>
          <p:cNvSpPr>
            <a:spLocks noGrp="1"/>
          </p:cNvSpPr>
          <p:nvPr>
            <p:ph type="body" sz="quarter" idx="26"/>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US" sz="1200" b="0" i="0" u="none" strike="noStrike" kern="1200" cap="none" spc="0" normalizeH="0" baseline="0" noProof="0" dirty="0">
                <a:ln>
                  <a:noFill/>
                </a:ln>
                <a:solidFill>
                  <a:srgbClr val="160B24"/>
                </a:solidFill>
                <a:effectLst/>
                <a:uLnTx/>
                <a:uFillTx/>
                <a:latin typeface="Trade Gothic Next" panose="020B0503040303020004" pitchFamily="34" charset="0"/>
                <a:ea typeface="+mn-ea"/>
                <a:cs typeface="Arial" panose="020B0604020202020204" pitchFamily="34" charset="0"/>
              </a:rPr>
              <a:t>This post showcases courses developed by </a:t>
            </a:r>
            <a:r>
              <a:rPr kumimoji="0" lang="en-US" sz="1200" b="0" i="0" u="none" strike="noStrike" kern="1200" cap="none" spc="0" normalizeH="0" baseline="0" noProof="0" dirty="0" err="1">
                <a:ln>
                  <a:noFill/>
                </a:ln>
                <a:solidFill>
                  <a:srgbClr val="160B24"/>
                </a:solidFill>
                <a:effectLst/>
                <a:uLnTx/>
                <a:uFillTx/>
                <a:latin typeface="Trade Gothic Next" panose="020B0503040303020004" pitchFamily="34" charset="0"/>
                <a:ea typeface="+mn-ea"/>
                <a:cs typeface="Arial" panose="020B0604020202020204" pitchFamily="34" charset="0"/>
              </a:rPr>
              <a:t>atingi</a:t>
            </a:r>
            <a:r>
              <a:rPr kumimoji="0" lang="en-US" sz="1200" b="0" i="0" u="none" strike="noStrike" kern="1200" cap="none" spc="0" normalizeH="0" baseline="0" noProof="0" dirty="0">
                <a:ln>
                  <a:noFill/>
                </a:ln>
                <a:solidFill>
                  <a:srgbClr val="160B24"/>
                </a:solidFill>
                <a:effectLst/>
                <a:uLnTx/>
                <a:uFillTx/>
                <a:latin typeface="Trade Gothic Next" panose="020B0503040303020004" pitchFamily="34" charset="0"/>
                <a:ea typeface="+mn-ea"/>
                <a:cs typeface="Arial" panose="020B0604020202020204" pitchFamily="34" charset="0"/>
              </a:rPr>
              <a:t> partners, available on the </a:t>
            </a:r>
            <a:r>
              <a:rPr kumimoji="0" lang="en-US" sz="1200" b="0" i="0" u="none" strike="noStrike" kern="1200" cap="none" spc="0" normalizeH="0" baseline="0" noProof="0" dirty="0" err="1">
                <a:ln>
                  <a:noFill/>
                </a:ln>
                <a:solidFill>
                  <a:srgbClr val="160B24"/>
                </a:solidFill>
                <a:effectLst/>
                <a:uLnTx/>
                <a:uFillTx/>
                <a:latin typeface="Trade Gothic Next" panose="020B0503040303020004" pitchFamily="34" charset="0"/>
                <a:ea typeface="+mn-ea"/>
                <a:cs typeface="Arial" panose="020B0604020202020204" pitchFamily="34" charset="0"/>
              </a:rPr>
              <a:t>atingi</a:t>
            </a:r>
            <a:r>
              <a:rPr kumimoji="0" lang="en-US" sz="1200" b="0" i="0" u="none" strike="noStrike" kern="1200" cap="none" spc="0" normalizeH="0" baseline="0" noProof="0" dirty="0">
                <a:ln>
                  <a:noFill/>
                </a:ln>
                <a:solidFill>
                  <a:srgbClr val="160B24"/>
                </a:solidFill>
                <a:effectLst/>
                <a:uLnTx/>
                <a:uFillTx/>
                <a:latin typeface="Trade Gothic Next" panose="020B0503040303020004" pitchFamily="34" charset="0"/>
                <a:ea typeface="+mn-ea"/>
                <a:cs typeface="Arial" panose="020B0604020202020204" pitchFamily="34" charset="0"/>
              </a:rPr>
              <a:t> platform, offering diverse learning opportunities for users.</a:t>
            </a:r>
          </a:p>
        </p:txBody>
      </p:sp>
      <p:sp>
        <p:nvSpPr>
          <p:cNvPr id="8" name="Text Placeholder 7">
            <a:extLst>
              <a:ext uri="{FF2B5EF4-FFF2-40B4-BE49-F238E27FC236}">
                <a16:creationId xmlns:a16="http://schemas.microsoft.com/office/drawing/2014/main" id="{F113669E-72BA-AC8A-0A7F-DEECBE96A169}"/>
              </a:ext>
            </a:extLst>
          </p:cNvPr>
          <p:cNvSpPr>
            <a:spLocks noGrp="1"/>
          </p:cNvSpPr>
          <p:nvPr>
            <p:ph type="body" sz="quarter" idx="27"/>
          </p:nvPr>
        </p:nvSpPr>
        <p:spPr/>
        <p:txBody>
          <a:bodyPr/>
          <a:lstStyle/>
          <a:p>
            <a:r>
              <a:rPr lang="en-ZA"/>
              <a:t>Static </a:t>
            </a:r>
          </a:p>
        </p:txBody>
      </p:sp>
      <p:sp>
        <p:nvSpPr>
          <p:cNvPr id="9" name="Text Placeholder 8">
            <a:extLst>
              <a:ext uri="{FF2B5EF4-FFF2-40B4-BE49-F238E27FC236}">
                <a16:creationId xmlns:a16="http://schemas.microsoft.com/office/drawing/2014/main" id="{173FD729-C3A8-27CF-2DCE-AD9DDD61AC3E}"/>
              </a:ext>
            </a:extLst>
          </p:cNvPr>
          <p:cNvSpPr>
            <a:spLocks noGrp="1"/>
          </p:cNvSpPr>
          <p:nvPr>
            <p:ph type="body" sz="quarter" idx="28"/>
          </p:nvPr>
        </p:nvSpPr>
        <p:spPr/>
        <p:txBody>
          <a:bodyPr/>
          <a:lstStyle/>
          <a:p>
            <a:r>
              <a:rPr lang="en-ZA"/>
              <a:t>All</a:t>
            </a:r>
          </a:p>
        </p:txBody>
      </p:sp>
      <p:sp>
        <p:nvSpPr>
          <p:cNvPr id="11" name="Text Placeholder 10">
            <a:extLst>
              <a:ext uri="{FF2B5EF4-FFF2-40B4-BE49-F238E27FC236}">
                <a16:creationId xmlns:a16="http://schemas.microsoft.com/office/drawing/2014/main" id="{6CEE5EB5-3F13-2662-C78D-6FC741A8BF01}"/>
              </a:ext>
            </a:extLst>
          </p:cNvPr>
          <p:cNvSpPr>
            <a:spLocks noGrp="1"/>
          </p:cNvSpPr>
          <p:nvPr>
            <p:ph type="body" sz="quarter" idx="13"/>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US" sz="1200" b="1" i="0" u="none" strike="noStrike" kern="1200" cap="none" spc="0" normalizeH="0" baseline="0" noProof="0">
                <a:ln>
                  <a:noFill/>
                </a:ln>
                <a:solidFill>
                  <a:srgbClr val="0070C0"/>
                </a:solidFill>
                <a:effectLst/>
                <a:uLnTx/>
                <a:uFillTx/>
                <a:latin typeface="Trade Gothic Next"/>
                <a:ea typeface="+mn-ea"/>
                <a:cs typeface="Arial" panose="020B0604020202020204" pitchFamily="34" charset="0"/>
              </a:rPr>
              <a:t>#atingi #atingipartners #OnlineLearning #SkillsForSuccess</a:t>
            </a:r>
            <a:endParaRPr kumimoji="0" lang="en-ZA" sz="1200" b="0" i="0" u="none" strike="noStrike" kern="1200" cap="none" spc="0" normalizeH="0" baseline="0" noProof="0">
              <a:ln>
                <a:noFill/>
              </a:ln>
              <a:solidFill>
                <a:srgbClr val="160B24"/>
              </a:solidFill>
              <a:effectLst/>
              <a:uLnTx/>
              <a:uFillTx/>
              <a:latin typeface="IBM Plex Sans" panose="020B0503050203000203" pitchFamily="34" charset="0"/>
              <a:ea typeface="+mn-ea"/>
              <a:cs typeface="Arial" panose="020B0604020202020204" pitchFamily="34" charset="0"/>
            </a:endParaRPr>
          </a:p>
        </p:txBody>
      </p:sp>
      <p:sp>
        <p:nvSpPr>
          <p:cNvPr id="12" name="Text Placeholder 11">
            <a:extLst>
              <a:ext uri="{FF2B5EF4-FFF2-40B4-BE49-F238E27FC236}">
                <a16:creationId xmlns:a16="http://schemas.microsoft.com/office/drawing/2014/main" id="{9551FB9A-E66A-FE9B-4884-ED493F8AE2A4}"/>
              </a:ext>
            </a:extLst>
          </p:cNvPr>
          <p:cNvSpPr>
            <a:spLocks noGrp="1"/>
          </p:cNvSpPr>
          <p:nvPr>
            <p:ph type="body" sz="quarter" idx="30"/>
          </p:nvPr>
        </p:nvSpPr>
        <p:spPr/>
        <p:txBody>
          <a:bodyPr/>
          <a:lstStyle/>
          <a:p>
            <a:r>
              <a:rPr lang="en-ZA" dirty="0" err="1"/>
              <a:t>atingi</a:t>
            </a:r>
            <a:r>
              <a:rPr lang="en-ZA" dirty="0"/>
              <a:t> Kit V3 post_3b.png</a:t>
            </a:r>
          </a:p>
        </p:txBody>
      </p:sp>
      <p:sp>
        <p:nvSpPr>
          <p:cNvPr id="13" name="Text Placeholder 12">
            <a:extLst>
              <a:ext uri="{FF2B5EF4-FFF2-40B4-BE49-F238E27FC236}">
                <a16:creationId xmlns:a16="http://schemas.microsoft.com/office/drawing/2014/main" id="{2D3E1AD5-68CE-AB13-DCF6-8D0FF472A50D}"/>
              </a:ext>
            </a:extLst>
          </p:cNvPr>
          <p:cNvSpPr>
            <a:spLocks noGrp="1"/>
          </p:cNvSpPr>
          <p:nvPr>
            <p:ph type="body" sz="quarter" idx="31"/>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lang="en-US" dirty="0">
                <a:solidFill>
                  <a:srgbClr val="FF0000"/>
                </a:solidFill>
                <a:latin typeface="Trade Gothic Next"/>
              </a:rPr>
              <a:t>course link </a:t>
            </a:r>
            <a:endParaRPr kumimoji="0" lang="en-ZA" sz="1200" b="0" i="0" u="none" strike="noStrike" kern="1200" cap="none" spc="0" normalizeH="0" baseline="0" noProof="0" dirty="0">
              <a:ln>
                <a:noFill/>
              </a:ln>
              <a:solidFill>
                <a:srgbClr val="FF0000"/>
              </a:solidFill>
              <a:effectLst/>
              <a:uLnTx/>
              <a:uFillTx/>
              <a:latin typeface="IBM Plex Sans" panose="020B0503050203000203" pitchFamily="34" charset="0"/>
              <a:ea typeface="+mn-ea"/>
              <a:cs typeface="Arial" panose="020B0604020202020204" pitchFamily="34" charset="0"/>
            </a:endParaRPr>
          </a:p>
        </p:txBody>
      </p:sp>
      <p:pic>
        <p:nvPicPr>
          <p:cNvPr id="17" name="Content Placeholder 16" descr="A person holding a sign&#10;&#10;Description automatically generated">
            <a:extLst>
              <a:ext uri="{FF2B5EF4-FFF2-40B4-BE49-F238E27FC236}">
                <a16:creationId xmlns:a16="http://schemas.microsoft.com/office/drawing/2014/main" id="{0E1D5A31-63F8-FAEA-B4D1-A2595A9627A3}"/>
              </a:ext>
            </a:extLst>
          </p:cNvPr>
          <p:cNvPicPr>
            <a:picLocks noGrp="1" noChangeAspect="1"/>
          </p:cNvPicPr>
          <p:nvPr>
            <p:ph sz="quarter" idx="29"/>
          </p:nvPr>
        </p:nvPicPr>
        <p:blipFill>
          <a:blip r:embed="rId2">
            <a:extLst>
              <a:ext uri="{28A0092B-C50C-407E-A947-70E740481C1C}">
                <a14:useLocalDpi xmlns:a14="http://schemas.microsoft.com/office/drawing/2010/main" val="0"/>
              </a:ext>
            </a:extLst>
          </a:blip>
          <a:stretch>
            <a:fillRect/>
          </a:stretch>
        </p:blipFill>
        <p:spPr>
          <a:xfrm>
            <a:off x="6096000" y="2452905"/>
            <a:ext cx="5832475" cy="3052328"/>
          </a:xfrm>
        </p:spPr>
      </p:pic>
    </p:spTree>
    <p:extLst>
      <p:ext uri="{BB962C8B-B14F-4D97-AF65-F5344CB8AC3E}">
        <p14:creationId xmlns:p14="http://schemas.microsoft.com/office/powerpoint/2010/main" val="3126933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F39BA1-9792-37D6-5B18-9D2D39F5ACBE}"/>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2409510-AE05-A92D-D6F8-839966582727}"/>
              </a:ext>
            </a:extLst>
          </p:cNvPr>
          <p:cNvSpPr>
            <a:spLocks noGrp="1"/>
          </p:cNvSpPr>
          <p:nvPr>
            <p:ph type="ctrTitle"/>
          </p:nvPr>
        </p:nvSpPr>
        <p:spPr>
          <a:xfrm>
            <a:off x="3823326" y="926143"/>
            <a:ext cx="6124237" cy="1466850"/>
          </a:xfrm>
        </p:spPr>
        <p:txBody>
          <a:bodyPr/>
          <a:lstStyle/>
          <a:p>
            <a:r>
              <a:rPr kumimoji="0" lang="en-ZA" sz="2800" b="0" i="0" u="none" strike="noStrike" kern="1200" cap="none" spc="0" normalizeH="0" baseline="0" noProof="0" dirty="0">
                <a:ln>
                  <a:noFill/>
                </a:ln>
                <a:solidFill>
                  <a:srgbClr val="EE768B"/>
                </a:solidFill>
                <a:effectLst/>
                <a:uLnTx/>
                <a:uFillTx/>
                <a:latin typeface="IBM Plex Serif SemiBold" panose="02060703050406000203" pitchFamily="18" charset="77"/>
                <a:ea typeface="+mj-ea"/>
                <a:cs typeface="Arial" panose="020B0604020202020204" pitchFamily="34" charset="0"/>
              </a:rPr>
              <a:t>Partner</a:t>
            </a:r>
            <a:r>
              <a:rPr kumimoji="0" lang="en-ZA" sz="2800" b="0" i="0" u="none" strike="noStrike" kern="1200" cap="none" spc="0" normalizeH="0" baseline="0" noProof="0" dirty="0">
                <a:ln>
                  <a:noFill/>
                </a:ln>
                <a:solidFill>
                  <a:srgbClr val="FFFFFF"/>
                </a:solidFill>
                <a:effectLst/>
                <a:uLnTx/>
                <a:uFillTx/>
                <a:latin typeface="IBM Plex Serif SemiBold" panose="02060703050406000203" pitchFamily="18" charset="77"/>
                <a:ea typeface="+mj-ea"/>
                <a:cs typeface="Arial" panose="020B0604020202020204" pitchFamily="34" charset="0"/>
              </a:rPr>
              <a:t> Course Awareness Post </a:t>
            </a:r>
            <a:endParaRPr lang="en-ZA" dirty="0"/>
          </a:p>
        </p:txBody>
      </p:sp>
      <p:sp>
        <p:nvSpPr>
          <p:cNvPr id="2" name="Slide Number Placeholder 1">
            <a:extLst>
              <a:ext uri="{FF2B5EF4-FFF2-40B4-BE49-F238E27FC236}">
                <a16:creationId xmlns:a16="http://schemas.microsoft.com/office/drawing/2014/main" id="{E623980E-E5C2-8FF2-1DF5-C8A41680A3D8}"/>
              </a:ext>
            </a:extLst>
          </p:cNvPr>
          <p:cNvSpPr>
            <a:spLocks noGrp="1"/>
          </p:cNvSpPr>
          <p:nvPr>
            <p:ph type="sldNum" sz="quarter" idx="12"/>
          </p:nvPr>
        </p:nvSpPr>
        <p:spPr/>
        <p:txBody>
          <a:bodyPr/>
          <a:lstStyle/>
          <a:p>
            <a:fld id="{9C7DBF9D-B7B5-43C3-9D7C-E6C14AE7C451}" type="slidenum">
              <a:rPr lang="en-GB" smtClean="0"/>
              <a:pPr/>
              <a:t>19</a:t>
            </a:fld>
            <a:endParaRPr lang="en-GB"/>
          </a:p>
        </p:txBody>
      </p:sp>
      <p:sp>
        <p:nvSpPr>
          <p:cNvPr id="3" name="Subtitle 2">
            <a:extLst>
              <a:ext uri="{FF2B5EF4-FFF2-40B4-BE49-F238E27FC236}">
                <a16:creationId xmlns:a16="http://schemas.microsoft.com/office/drawing/2014/main" id="{B66E310B-8D12-F6F5-34B2-64C249DFC2EF}"/>
              </a:ext>
            </a:extLst>
          </p:cNvPr>
          <p:cNvSpPr>
            <a:spLocks noGrp="1"/>
          </p:cNvSpPr>
          <p:nvPr>
            <p:ph type="body" sz="quarter" idx="13"/>
          </p:nvPr>
        </p:nvSpPr>
        <p:spPr/>
        <p:txBody>
          <a:bodyPr>
            <a:noAutofit/>
          </a:bodyPr>
          <a:lstStyle/>
          <a:p>
            <a:r>
              <a:rPr lang="en-US" sz="1400" dirty="0"/>
              <a:t>This post showcases courses developed by </a:t>
            </a:r>
            <a:r>
              <a:rPr lang="en-US" sz="1400" dirty="0" err="1"/>
              <a:t>atingi</a:t>
            </a:r>
            <a:r>
              <a:rPr lang="en-US" sz="1400" dirty="0"/>
              <a:t> partners, available on the </a:t>
            </a:r>
            <a:r>
              <a:rPr lang="en-US" sz="1400" dirty="0" err="1"/>
              <a:t>atingi</a:t>
            </a:r>
            <a:r>
              <a:rPr lang="en-US" sz="1400" dirty="0"/>
              <a:t> platform, offering diverse learning opportunities for users.</a:t>
            </a:r>
            <a:endParaRPr lang="en-ZA" sz="1400" dirty="0"/>
          </a:p>
        </p:txBody>
      </p:sp>
      <p:sp>
        <p:nvSpPr>
          <p:cNvPr id="5" name="Footer Placeholder 4">
            <a:extLst>
              <a:ext uri="{FF2B5EF4-FFF2-40B4-BE49-F238E27FC236}">
                <a16:creationId xmlns:a16="http://schemas.microsoft.com/office/drawing/2014/main" id="{EF536B8F-28EE-D490-713E-3496DCB29970}"/>
              </a:ext>
            </a:extLst>
          </p:cNvPr>
          <p:cNvSpPr>
            <a:spLocks noGrp="1"/>
          </p:cNvSpPr>
          <p:nvPr>
            <p:ph type="ftr" sz="quarter" idx="3"/>
          </p:nvPr>
        </p:nvSpPr>
        <p:spPr/>
        <p:txBody>
          <a:bodyPr/>
          <a:lstStyle/>
          <a:p>
            <a:r>
              <a:rPr lang="en-GB" noProof="0"/>
              <a:t>atingi | Social Media Toolkit | 2024</a:t>
            </a:r>
          </a:p>
        </p:txBody>
      </p:sp>
      <p:grpSp>
        <p:nvGrpSpPr>
          <p:cNvPr id="6" name="Group 5">
            <a:extLst>
              <a:ext uri="{FF2B5EF4-FFF2-40B4-BE49-F238E27FC236}">
                <a16:creationId xmlns:a16="http://schemas.microsoft.com/office/drawing/2014/main" id="{B1161A17-68A9-5287-8711-3602CFA09B39}"/>
              </a:ext>
            </a:extLst>
          </p:cNvPr>
          <p:cNvGrpSpPr/>
          <p:nvPr/>
        </p:nvGrpSpPr>
        <p:grpSpPr>
          <a:xfrm>
            <a:off x="3143479" y="1940459"/>
            <a:ext cx="485585" cy="452534"/>
            <a:chOff x="6096000" y="3561203"/>
            <a:chExt cx="485585" cy="452534"/>
          </a:xfrm>
        </p:grpSpPr>
        <p:sp>
          <p:nvSpPr>
            <p:cNvPr id="7" name="Oval 6">
              <a:extLst>
                <a:ext uri="{FF2B5EF4-FFF2-40B4-BE49-F238E27FC236}">
                  <a16:creationId xmlns:a16="http://schemas.microsoft.com/office/drawing/2014/main" id="{432EE095-F55D-D58F-24FB-FBA0B5F87A4A}"/>
                </a:ext>
              </a:extLst>
            </p:cNvPr>
            <p:cNvSpPr/>
            <p:nvPr/>
          </p:nvSpPr>
          <p:spPr>
            <a:xfrm>
              <a:off x="6096000" y="3561203"/>
              <a:ext cx="452534" cy="452534"/>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lIns="108000" tIns="108000" rIns="108000" bIns="108000" rtlCol="0" anchor="t" anchorCtr="0"/>
            <a:lstStyle/>
            <a:p>
              <a:pPr algn="l"/>
              <a:endParaRPr lang="en-GB" sz="1400" dirty="0" err="1">
                <a:solidFill>
                  <a:schemeClr val="bg1"/>
                </a:solidFill>
                <a:latin typeface="+mj-lt"/>
              </a:endParaRPr>
            </a:p>
          </p:txBody>
        </p:sp>
        <p:sp>
          <p:nvSpPr>
            <p:cNvPr id="8" name="Title 1">
              <a:extLst>
                <a:ext uri="{FF2B5EF4-FFF2-40B4-BE49-F238E27FC236}">
                  <a16:creationId xmlns:a16="http://schemas.microsoft.com/office/drawing/2014/main" id="{44388035-597C-35FB-C409-B889B40277D2}"/>
                </a:ext>
              </a:extLst>
            </p:cNvPr>
            <p:cNvSpPr txBox="1">
              <a:spLocks/>
            </p:cNvSpPr>
            <p:nvPr/>
          </p:nvSpPr>
          <p:spPr>
            <a:xfrm>
              <a:off x="6129051" y="3635989"/>
              <a:ext cx="452534" cy="271825"/>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2400" b="0" i="0" kern="1200">
                  <a:solidFill>
                    <a:schemeClr val="bg1"/>
                  </a:solidFill>
                  <a:latin typeface="IBM Plex Serif SemiBold" panose="02060703050406000203" pitchFamily="18" charset="77"/>
                  <a:ea typeface="+mj-ea"/>
                  <a:cs typeface="Arial" panose="020B0604020202020204" pitchFamily="34" charset="0"/>
                </a:defRPr>
              </a:lvl1pPr>
            </a:lstStyle>
            <a:p>
              <a:pPr algn="ctr">
                <a:lnSpc>
                  <a:spcPct val="100000"/>
                </a:lnSpc>
              </a:pPr>
              <a:r>
                <a:rPr lang="en-US" sz="2000" dirty="0"/>
                <a:t>4.</a:t>
              </a:r>
              <a:endParaRPr lang="en-ZA" sz="2000" i="1" dirty="0">
                <a:latin typeface="IBM Plex Sans Light" panose="020B0403050203000203" pitchFamily="34" charset="0"/>
              </a:endParaRPr>
            </a:p>
          </p:txBody>
        </p:sp>
      </p:grpSp>
    </p:spTree>
    <p:extLst>
      <p:ext uri="{BB962C8B-B14F-4D97-AF65-F5344CB8AC3E}">
        <p14:creationId xmlns:p14="http://schemas.microsoft.com/office/powerpoint/2010/main" val="11977560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34212C-4157-0889-1C29-CA4D5F2A7A66}"/>
              </a:ext>
            </a:extLst>
          </p:cNvPr>
          <p:cNvSpPr>
            <a:spLocks noGrp="1"/>
          </p:cNvSpPr>
          <p:nvPr>
            <p:ph type="ctrTitle"/>
          </p:nvPr>
        </p:nvSpPr>
        <p:spPr/>
        <p:txBody>
          <a:bodyPr/>
          <a:lstStyle/>
          <a:p>
            <a:r>
              <a:rPr lang="en-GB" dirty="0"/>
              <a:t>Overview</a:t>
            </a:r>
          </a:p>
        </p:txBody>
      </p:sp>
      <p:sp>
        <p:nvSpPr>
          <p:cNvPr id="3" name="Slide Number Placeholder 2">
            <a:extLst>
              <a:ext uri="{FF2B5EF4-FFF2-40B4-BE49-F238E27FC236}">
                <a16:creationId xmlns:a16="http://schemas.microsoft.com/office/drawing/2014/main" id="{3DAE7B6B-F0AC-E6CA-46D5-8172254B84AC}"/>
              </a:ext>
            </a:extLst>
          </p:cNvPr>
          <p:cNvSpPr>
            <a:spLocks noGrp="1"/>
          </p:cNvSpPr>
          <p:nvPr>
            <p:ph type="sldNum" sz="quarter" idx="12"/>
          </p:nvPr>
        </p:nvSpPr>
        <p:spPr/>
        <p:txBody>
          <a:bodyPr/>
          <a:lstStyle/>
          <a:p>
            <a:fld id="{9C7DBF9D-B7B5-43C3-9D7C-E6C14AE7C451}" type="slidenum">
              <a:rPr lang="en-GB" smtClean="0"/>
              <a:pPr/>
              <a:t>2</a:t>
            </a:fld>
            <a:endParaRPr lang="en-GB"/>
          </a:p>
        </p:txBody>
      </p:sp>
      <p:sp>
        <p:nvSpPr>
          <p:cNvPr id="4" name="Text Placeholder 3">
            <a:extLst>
              <a:ext uri="{FF2B5EF4-FFF2-40B4-BE49-F238E27FC236}">
                <a16:creationId xmlns:a16="http://schemas.microsoft.com/office/drawing/2014/main" id="{F416C0AB-DC14-D5D6-CF6D-CB704837E053}"/>
              </a:ext>
            </a:extLst>
          </p:cNvPr>
          <p:cNvSpPr>
            <a:spLocks noGrp="1"/>
          </p:cNvSpPr>
          <p:nvPr>
            <p:ph type="body" sz="quarter" idx="13"/>
          </p:nvPr>
        </p:nvSpPr>
        <p:spPr>
          <a:xfrm>
            <a:off x="3823328" y="2709536"/>
            <a:ext cx="4505424" cy="3222321"/>
          </a:xfrm>
        </p:spPr>
        <p:txBody>
          <a:bodyPr/>
          <a:lstStyle/>
          <a:p>
            <a:pPr marL="0" indent="0">
              <a:buNone/>
            </a:pPr>
            <a:r>
              <a:rPr lang="en-GB" dirty="0"/>
              <a:t>The </a:t>
            </a:r>
            <a:r>
              <a:rPr lang="en-GB" dirty="0" err="1"/>
              <a:t>atingi</a:t>
            </a:r>
            <a:r>
              <a:rPr lang="en-GB" dirty="0"/>
              <a:t> Social Media Toolkit empowers our partners to amplify </a:t>
            </a:r>
            <a:r>
              <a:rPr lang="en-GB" dirty="0" err="1"/>
              <a:t>atingi's</a:t>
            </a:r>
            <a:r>
              <a:rPr lang="en-GB" dirty="0"/>
              <a:t> mission of providing free and quality education across Africa, Asia, and Latin America. </a:t>
            </a:r>
          </a:p>
          <a:p>
            <a:pPr marL="0" indent="0">
              <a:buNone/>
            </a:pPr>
            <a:r>
              <a:rPr lang="en-GB" dirty="0"/>
              <a:t>By providing pre-designed social media posts, we facilitate partner engagement with their audiences and aim to increase awareness, engagement, and </a:t>
            </a:r>
            <a:r>
              <a:rPr lang="en-GB" dirty="0" err="1"/>
              <a:t>enrollment</a:t>
            </a:r>
            <a:r>
              <a:rPr lang="en-GB" dirty="0"/>
              <a:t> on the </a:t>
            </a:r>
            <a:r>
              <a:rPr lang="en-GB" dirty="0" err="1"/>
              <a:t>atingi</a:t>
            </a:r>
            <a:r>
              <a:rPr lang="en-GB" dirty="0"/>
              <a:t> platform.</a:t>
            </a:r>
          </a:p>
          <a:p>
            <a:pPr marL="0" indent="0">
              <a:buNone/>
            </a:pPr>
            <a:r>
              <a:rPr lang="en-GB" dirty="0"/>
              <a:t>This toolkit serves as a strategic resource, enabling partners to actively support our mission, drive engagement, and create a meaningful impact in the lives of learners across our regions. </a:t>
            </a:r>
          </a:p>
          <a:p>
            <a:pPr marL="0" indent="0">
              <a:buNone/>
            </a:pPr>
            <a:r>
              <a:rPr lang="en-GB" dirty="0"/>
              <a:t>Through collaborative efforts, we collectively advance the cause of accessible education and foster positive change in our communities.</a:t>
            </a:r>
          </a:p>
        </p:txBody>
      </p:sp>
      <p:sp>
        <p:nvSpPr>
          <p:cNvPr id="5" name="Footer Placeholder 4">
            <a:extLst>
              <a:ext uri="{FF2B5EF4-FFF2-40B4-BE49-F238E27FC236}">
                <a16:creationId xmlns:a16="http://schemas.microsoft.com/office/drawing/2014/main" id="{6BF7E99A-9734-9E4E-FCE1-BC6FA5E63FD4}"/>
              </a:ext>
            </a:extLst>
          </p:cNvPr>
          <p:cNvSpPr>
            <a:spLocks noGrp="1"/>
          </p:cNvSpPr>
          <p:nvPr>
            <p:ph type="ftr" sz="quarter" idx="3"/>
          </p:nvPr>
        </p:nvSpPr>
        <p:spPr/>
        <p:txBody>
          <a:bodyPr/>
          <a:lstStyle/>
          <a:p>
            <a:r>
              <a:rPr lang="en-GB" noProof="0"/>
              <a:t>atingi | Social Media Toolkit | 2024</a:t>
            </a:r>
          </a:p>
        </p:txBody>
      </p:sp>
    </p:spTree>
    <p:extLst>
      <p:ext uri="{BB962C8B-B14F-4D97-AF65-F5344CB8AC3E}">
        <p14:creationId xmlns:p14="http://schemas.microsoft.com/office/powerpoint/2010/main" val="2131270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E9829C-0690-EDDD-88B7-3B7FC6F651B1}"/>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5475681-763E-9386-A3DB-AD31BCB098F5}"/>
              </a:ext>
            </a:extLst>
          </p:cNvPr>
          <p:cNvSpPr>
            <a:spLocks noGrp="1"/>
          </p:cNvSpPr>
          <p:nvPr>
            <p:ph type="sldNum" sz="quarter" idx="11"/>
          </p:nvPr>
        </p:nvSpPr>
        <p:spPr/>
        <p:txBody>
          <a:bodyPr/>
          <a:lstStyle/>
          <a:p>
            <a:fld id="{9C7DBF9D-B7B5-43C3-9D7C-E6C14AE7C451}" type="slidenum">
              <a:rPr lang="en-GB" smtClean="0"/>
              <a:pPr/>
              <a:t>20</a:t>
            </a:fld>
            <a:endParaRPr lang="en-GB"/>
          </a:p>
        </p:txBody>
      </p:sp>
      <p:sp>
        <p:nvSpPr>
          <p:cNvPr id="3" name="Text Placeholder 2">
            <a:extLst>
              <a:ext uri="{FF2B5EF4-FFF2-40B4-BE49-F238E27FC236}">
                <a16:creationId xmlns:a16="http://schemas.microsoft.com/office/drawing/2014/main" id="{61E37E18-4A99-2428-6590-5DA35C9B5CB9}"/>
              </a:ext>
            </a:extLst>
          </p:cNvPr>
          <p:cNvSpPr>
            <a:spLocks noGrp="1"/>
          </p:cNvSpPr>
          <p:nvPr>
            <p:ph type="body" sz="quarter" idx="16"/>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ZA" sz="1200" b="0" i="0" u="none" strike="noStrike" kern="1200" cap="none" spc="0" normalizeH="0" baseline="0" noProof="0" dirty="0">
                <a:ln>
                  <a:noFill/>
                </a:ln>
                <a:solidFill>
                  <a:srgbClr val="EE768B"/>
                </a:solidFill>
                <a:effectLst/>
                <a:uLnTx/>
                <a:uFillTx/>
                <a:latin typeface="IBM Plex Sans" panose="020B0503050203000203" pitchFamily="34" charset="0"/>
                <a:ea typeface="+mn-ea"/>
                <a:cs typeface="Arial" panose="020B0604020202020204" pitchFamily="34" charset="0"/>
              </a:rPr>
              <a:t>Partner</a:t>
            </a:r>
            <a:r>
              <a:rPr kumimoji="0" lang="en-ZA" sz="1200" b="0" i="0" u="none" strike="noStrike" kern="1200" cap="none" spc="0" normalizeH="0" baseline="0" noProof="0" dirty="0">
                <a:ln>
                  <a:noFill/>
                </a:ln>
                <a:solidFill>
                  <a:srgbClr val="160B24"/>
                </a:solidFill>
                <a:effectLst/>
                <a:uLnTx/>
                <a:uFillTx/>
                <a:latin typeface="IBM Plex Sans" panose="020B0503050203000203" pitchFamily="34" charset="0"/>
                <a:ea typeface="+mn-ea"/>
                <a:cs typeface="Arial" panose="020B0604020202020204" pitchFamily="34" charset="0"/>
              </a:rPr>
              <a:t> Course Awareness Post </a:t>
            </a:r>
            <a:endParaRPr kumimoji="0" lang="en-ZA" sz="1200" b="0" i="0" u="none" strike="noStrike" kern="1200" cap="none" spc="0" normalizeH="0" baseline="0" noProof="0" dirty="0">
              <a:ln>
                <a:noFill/>
              </a:ln>
              <a:solidFill>
                <a:srgbClr val="160B24"/>
              </a:solidFill>
              <a:effectLst/>
              <a:uLnTx/>
              <a:uFillTx/>
              <a:latin typeface="Trade Gothic Next" panose="020B0503040303020004" pitchFamily="34" charset="0"/>
              <a:ea typeface="+mn-ea"/>
              <a:cs typeface="Arial" panose="020B0604020202020204" pitchFamily="34" charset="0"/>
            </a:endParaRPr>
          </a:p>
        </p:txBody>
      </p:sp>
      <p:sp>
        <p:nvSpPr>
          <p:cNvPr id="4" name="Text Placeholder 3">
            <a:extLst>
              <a:ext uri="{FF2B5EF4-FFF2-40B4-BE49-F238E27FC236}">
                <a16:creationId xmlns:a16="http://schemas.microsoft.com/office/drawing/2014/main" id="{6037032A-19BA-8FC6-3836-AA42DEAD698A}"/>
              </a:ext>
            </a:extLst>
          </p:cNvPr>
          <p:cNvSpPr>
            <a:spLocks noGrp="1"/>
          </p:cNvSpPr>
          <p:nvPr>
            <p:ph type="body" sz="quarter" idx="23"/>
          </p:nvPr>
        </p:nvSpPr>
        <p:spPr/>
        <p:txBody>
          <a:bodyPr/>
          <a:lstStyle/>
          <a:p>
            <a:r>
              <a:rPr lang="en-ZA"/>
              <a:t>Unspecified </a:t>
            </a:r>
          </a:p>
        </p:txBody>
      </p:sp>
      <p:sp>
        <p:nvSpPr>
          <p:cNvPr id="5" name="Title 4">
            <a:extLst>
              <a:ext uri="{FF2B5EF4-FFF2-40B4-BE49-F238E27FC236}">
                <a16:creationId xmlns:a16="http://schemas.microsoft.com/office/drawing/2014/main" id="{4196FBFB-1042-DD52-DB28-D1AFDE277E80}"/>
              </a:ext>
            </a:extLst>
          </p:cNvPr>
          <p:cNvSpPr>
            <a:spLocks noGrp="1"/>
          </p:cNvSpPr>
          <p:nvPr>
            <p:ph type="title"/>
          </p:nvPr>
        </p:nvSpPr>
        <p:spPr/>
        <p:txBody>
          <a:bodyPr/>
          <a:lstStyle/>
          <a:p>
            <a:r>
              <a:rPr lang="en-ZA"/>
              <a:t>4</a:t>
            </a:r>
          </a:p>
        </p:txBody>
      </p:sp>
      <p:sp>
        <p:nvSpPr>
          <p:cNvPr id="6" name="Text Placeholder 5">
            <a:extLst>
              <a:ext uri="{FF2B5EF4-FFF2-40B4-BE49-F238E27FC236}">
                <a16:creationId xmlns:a16="http://schemas.microsoft.com/office/drawing/2014/main" id="{338CB76C-E834-28A2-5887-1EA0D440753C}"/>
              </a:ext>
            </a:extLst>
          </p:cNvPr>
          <p:cNvSpPr>
            <a:spLocks noGrp="1"/>
          </p:cNvSpPr>
          <p:nvPr>
            <p:ph type="body" sz="quarter" idx="25"/>
          </p:nvPr>
        </p:nvSpPr>
        <p:spPr>
          <a:xfrm>
            <a:off x="846137" y="2617028"/>
            <a:ext cx="4993946" cy="2887028"/>
          </a:xfrm>
        </p:spPr>
        <p:txBody>
          <a:bodyPr/>
          <a:lstStyle/>
          <a:p>
            <a:r>
              <a:rPr lang="en-US" sz="1200" dirty="0">
                <a:latin typeface="+mj-lt"/>
              </a:rPr>
              <a:t>Explore our courses on </a:t>
            </a:r>
            <a:r>
              <a:rPr lang="en-US" sz="1200" b="1" dirty="0">
                <a:solidFill>
                  <a:srgbClr val="0070C0"/>
                </a:solidFill>
                <a:latin typeface="+mj-lt"/>
              </a:rPr>
              <a:t>#atingi </a:t>
            </a:r>
            <a:r>
              <a:rPr lang="en-US" sz="1200" dirty="0">
                <a:latin typeface="+mj-lt"/>
              </a:rPr>
              <a:t>today! </a:t>
            </a:r>
          </a:p>
          <a:p>
            <a:pPr marL="0" marR="0" lvl="0" indent="0" algn="l" defTabSz="914400" rtl="0" eaLnBrk="1" fontAlgn="auto" latinLnBrk="0" hangingPunct="1">
              <a:lnSpc>
                <a:spcPct val="100000"/>
              </a:lnSpc>
              <a:spcBef>
                <a:spcPts val="1000"/>
              </a:spcBef>
              <a:spcAft>
                <a:spcPts val="0"/>
              </a:spcAft>
              <a:buClr>
                <a:srgbClr val="160B24"/>
              </a:buClr>
              <a:buSzTx/>
              <a:buFont typeface="Symbol" pitchFamily="2" charset="2"/>
              <a:buNone/>
              <a:tabLst/>
              <a:defRPr/>
            </a:pPr>
            <a:r>
              <a:rPr lang="en-US" sz="1200" dirty="0">
                <a:latin typeface="+mj-lt"/>
              </a:rPr>
              <a:t>As proud course creators, we're delighted to present our range of courses that cater to your professional development and give you an edge. </a:t>
            </a:r>
            <a:r>
              <a:rPr kumimoji="0" lang="en-US" sz="1200" b="0" i="0" u="none" strike="noStrike" kern="1200" cap="none" spc="0" normalizeH="0" baseline="0" noProof="0" dirty="0">
                <a:ln>
                  <a:noFill/>
                </a:ln>
                <a:solidFill>
                  <a:srgbClr val="160B24"/>
                </a:solidFill>
                <a:effectLst/>
                <a:uLnTx/>
                <a:uFillTx/>
                <a:latin typeface="IBM Plex Sans" panose="020B0503050203000203" pitchFamily="34" charset="0"/>
                <a:ea typeface="+mn-ea"/>
                <a:cs typeface="Arial" panose="020B0604020202020204" pitchFamily="34" charset="0"/>
              </a:rPr>
              <a:t>😉</a:t>
            </a:r>
            <a:endParaRPr lang="en-US" sz="1200" dirty="0">
              <a:latin typeface="+mj-lt"/>
            </a:endParaRPr>
          </a:p>
          <a:p>
            <a:r>
              <a:rPr lang="en-US" sz="1200" dirty="0">
                <a:latin typeface="+mj-lt"/>
              </a:rPr>
              <a:t>Simply register &amp; enroll to begin a journey you can be proud of. Complete your course, acquire your </a:t>
            </a:r>
            <a:r>
              <a:rPr lang="en-US" sz="1200" dirty="0" err="1">
                <a:latin typeface="+mj-lt"/>
              </a:rPr>
              <a:t>atingi</a:t>
            </a:r>
            <a:r>
              <a:rPr lang="en-US" sz="1200" dirty="0">
                <a:latin typeface="+mj-lt"/>
              </a:rPr>
              <a:t> certificate and step confidently into your future! </a:t>
            </a:r>
          </a:p>
          <a:p>
            <a:r>
              <a:rPr kumimoji="0" lang="en-US" sz="1200" b="0" i="0" u="none" strike="noStrike" kern="1200" cap="none" spc="0" normalizeH="0" baseline="0" noProof="0" dirty="0">
                <a:ln>
                  <a:noFill/>
                </a:ln>
                <a:solidFill>
                  <a:srgbClr val="160B24"/>
                </a:solidFill>
                <a:effectLst/>
                <a:uLnTx/>
                <a:uFillTx/>
                <a:latin typeface="IBM Plex Sans" panose="020B0503050203000203" pitchFamily="34" charset="0"/>
                <a:ea typeface="+mn-ea"/>
                <a:cs typeface="Arial" panose="020B0604020202020204" pitchFamily="34" charset="0"/>
              </a:rPr>
              <a:t>Start here👉 </a:t>
            </a:r>
            <a:r>
              <a:rPr kumimoji="0" lang="en-US" sz="1200" b="0" i="0" u="none" strike="noStrike" kern="1200" cap="none" spc="0" normalizeH="0" baseline="0" noProof="0" dirty="0">
                <a:ln>
                  <a:noFill/>
                </a:ln>
                <a:solidFill>
                  <a:srgbClr val="812BE0"/>
                </a:solidFill>
                <a:effectLst/>
                <a:uLnTx/>
                <a:uFillTx/>
                <a:latin typeface="IBM Plex Sans" panose="020B0503050203000203" pitchFamily="34" charset="0"/>
                <a:ea typeface="+mn-ea"/>
                <a:cs typeface="Arial" panose="020B0604020202020204" pitchFamily="34" charset="0"/>
              </a:rPr>
              <a:t>insert course link </a:t>
            </a:r>
            <a:r>
              <a:rPr kumimoji="0" lang="en-US" sz="1200" b="1" i="0" u="none" strike="noStrike" kern="1200" cap="none" spc="0" normalizeH="0" baseline="0" noProof="0" dirty="0">
                <a:ln>
                  <a:noFill/>
                </a:ln>
                <a:solidFill>
                  <a:srgbClr val="0070C0"/>
                </a:solidFill>
                <a:effectLst/>
                <a:uLnTx/>
                <a:uFillTx/>
                <a:latin typeface="Trade Gothic Next"/>
                <a:ea typeface="+mn-ea"/>
                <a:cs typeface="Arial" panose="020B0604020202020204" pitchFamily="34" charset="0"/>
              </a:rPr>
              <a:t>#atingiLearning #atingipartners #OnlineLearning #SkillsDevelopment </a:t>
            </a:r>
            <a:endParaRPr lang="en-ZA" sz="1200" b="1" dirty="0">
              <a:solidFill>
                <a:srgbClr val="0070C0"/>
              </a:solidFill>
              <a:latin typeface="+mj-lt"/>
            </a:endParaRPr>
          </a:p>
        </p:txBody>
      </p:sp>
      <p:sp>
        <p:nvSpPr>
          <p:cNvPr id="7" name="Text Placeholder 6">
            <a:extLst>
              <a:ext uri="{FF2B5EF4-FFF2-40B4-BE49-F238E27FC236}">
                <a16:creationId xmlns:a16="http://schemas.microsoft.com/office/drawing/2014/main" id="{20E12A31-8648-05D1-113A-5F2FE20B567E}"/>
              </a:ext>
            </a:extLst>
          </p:cNvPr>
          <p:cNvSpPr>
            <a:spLocks noGrp="1"/>
          </p:cNvSpPr>
          <p:nvPr>
            <p:ph type="body" sz="quarter" idx="26"/>
          </p:nvPr>
        </p:nvSpPr>
        <p:spPr/>
        <p:txBody>
          <a:bodyPr/>
          <a:lstStyle/>
          <a:p>
            <a:r>
              <a:rPr lang="en-US" dirty="0"/>
              <a:t>This post showcases courses developed by </a:t>
            </a:r>
            <a:r>
              <a:rPr lang="en-US" dirty="0" err="1"/>
              <a:t>atingi</a:t>
            </a:r>
            <a:r>
              <a:rPr lang="en-US" dirty="0"/>
              <a:t> partners, available on the </a:t>
            </a:r>
            <a:r>
              <a:rPr lang="en-US" dirty="0" err="1"/>
              <a:t>atingi</a:t>
            </a:r>
            <a:r>
              <a:rPr lang="en-US" dirty="0"/>
              <a:t> platform, offering diverse learning opportunities for users.</a:t>
            </a:r>
          </a:p>
        </p:txBody>
      </p:sp>
      <p:sp>
        <p:nvSpPr>
          <p:cNvPr id="8" name="Text Placeholder 7">
            <a:extLst>
              <a:ext uri="{FF2B5EF4-FFF2-40B4-BE49-F238E27FC236}">
                <a16:creationId xmlns:a16="http://schemas.microsoft.com/office/drawing/2014/main" id="{32B8A172-6422-52C4-31C7-B76B16874857}"/>
              </a:ext>
            </a:extLst>
          </p:cNvPr>
          <p:cNvSpPr>
            <a:spLocks noGrp="1"/>
          </p:cNvSpPr>
          <p:nvPr>
            <p:ph type="body" sz="quarter" idx="27"/>
          </p:nvPr>
        </p:nvSpPr>
        <p:spPr/>
        <p:txBody>
          <a:bodyPr/>
          <a:lstStyle/>
          <a:p>
            <a:r>
              <a:rPr lang="en-ZA"/>
              <a:t>Static </a:t>
            </a:r>
          </a:p>
        </p:txBody>
      </p:sp>
      <p:sp>
        <p:nvSpPr>
          <p:cNvPr id="9" name="Text Placeholder 8">
            <a:extLst>
              <a:ext uri="{FF2B5EF4-FFF2-40B4-BE49-F238E27FC236}">
                <a16:creationId xmlns:a16="http://schemas.microsoft.com/office/drawing/2014/main" id="{12D3E234-1327-E0C3-C532-78EFA023B8E8}"/>
              </a:ext>
            </a:extLst>
          </p:cNvPr>
          <p:cNvSpPr>
            <a:spLocks noGrp="1"/>
          </p:cNvSpPr>
          <p:nvPr>
            <p:ph type="body" sz="quarter" idx="28"/>
          </p:nvPr>
        </p:nvSpPr>
        <p:spPr/>
        <p:txBody>
          <a:bodyPr/>
          <a:lstStyle/>
          <a:p>
            <a:r>
              <a:rPr lang="en-ZA"/>
              <a:t>All</a:t>
            </a:r>
          </a:p>
        </p:txBody>
      </p:sp>
      <p:sp>
        <p:nvSpPr>
          <p:cNvPr id="11" name="Text Placeholder 10">
            <a:extLst>
              <a:ext uri="{FF2B5EF4-FFF2-40B4-BE49-F238E27FC236}">
                <a16:creationId xmlns:a16="http://schemas.microsoft.com/office/drawing/2014/main" id="{FCEA8B2D-B1AE-8091-1DEA-3D51A2EC27FF}"/>
              </a:ext>
            </a:extLst>
          </p:cNvPr>
          <p:cNvSpPr>
            <a:spLocks noGrp="1"/>
          </p:cNvSpPr>
          <p:nvPr>
            <p:ph type="body" sz="quarter" idx="13"/>
          </p:nvPr>
        </p:nvSpPr>
        <p:spPr/>
        <p:txBody>
          <a:bodyPr/>
          <a:lstStyle/>
          <a:p>
            <a:r>
              <a:rPr kumimoji="0" lang="en-US" sz="1200" b="1" i="0" u="none" strike="noStrike" kern="1200" cap="none" spc="0" normalizeH="0" baseline="0" noProof="0" dirty="0">
                <a:ln>
                  <a:noFill/>
                </a:ln>
                <a:solidFill>
                  <a:srgbClr val="0070C0"/>
                </a:solidFill>
                <a:effectLst/>
                <a:uLnTx/>
                <a:uFillTx/>
                <a:latin typeface="Trade Gothic Next"/>
                <a:ea typeface="+mn-ea"/>
                <a:cs typeface="Arial" panose="020B0604020202020204" pitchFamily="34" charset="0"/>
              </a:rPr>
              <a:t>#atingiLearning #atingipartners #OnlineLearning #SkillsDevelopment</a:t>
            </a:r>
            <a:endParaRPr lang="en-ZA" dirty="0"/>
          </a:p>
        </p:txBody>
      </p:sp>
      <p:sp>
        <p:nvSpPr>
          <p:cNvPr id="12" name="Text Placeholder 11">
            <a:extLst>
              <a:ext uri="{FF2B5EF4-FFF2-40B4-BE49-F238E27FC236}">
                <a16:creationId xmlns:a16="http://schemas.microsoft.com/office/drawing/2014/main" id="{924297EC-D794-64E2-850B-DF53FAD16ABE}"/>
              </a:ext>
            </a:extLst>
          </p:cNvPr>
          <p:cNvSpPr>
            <a:spLocks noGrp="1"/>
          </p:cNvSpPr>
          <p:nvPr>
            <p:ph type="body" sz="quarter" idx="30"/>
          </p:nvPr>
        </p:nvSpPr>
        <p:spPr/>
        <p:txBody>
          <a:bodyPr/>
          <a:lstStyle/>
          <a:p>
            <a:r>
              <a:rPr lang="en-ZA" dirty="0" err="1"/>
              <a:t>atingi</a:t>
            </a:r>
            <a:r>
              <a:rPr lang="en-ZA" dirty="0"/>
              <a:t> Kit V3 post_4a.png</a:t>
            </a:r>
          </a:p>
        </p:txBody>
      </p:sp>
      <p:sp>
        <p:nvSpPr>
          <p:cNvPr id="13" name="Text Placeholder 12">
            <a:extLst>
              <a:ext uri="{FF2B5EF4-FFF2-40B4-BE49-F238E27FC236}">
                <a16:creationId xmlns:a16="http://schemas.microsoft.com/office/drawing/2014/main" id="{92E716F6-9D79-C4E6-46F2-C0C5BFCE60CE}"/>
              </a:ext>
            </a:extLst>
          </p:cNvPr>
          <p:cNvSpPr>
            <a:spLocks noGrp="1"/>
          </p:cNvSpPr>
          <p:nvPr>
            <p:ph type="body" sz="quarter" idx="31"/>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US" sz="1200" b="0" i="0" u="none" strike="noStrike" kern="1200" cap="none" spc="0" normalizeH="0" baseline="0" noProof="0" dirty="0">
                <a:ln>
                  <a:noFill/>
                </a:ln>
                <a:solidFill>
                  <a:srgbClr val="FF0000"/>
                </a:solidFill>
                <a:effectLst/>
                <a:uLnTx/>
                <a:uFillTx/>
                <a:latin typeface="Trade Gothic Next"/>
                <a:ea typeface="+mn-ea"/>
                <a:cs typeface="Arial" panose="020B0604020202020204" pitchFamily="34" charset="0"/>
              </a:rPr>
              <a:t>Course link </a:t>
            </a:r>
            <a:endParaRPr kumimoji="0" lang="en-ZA" sz="1200" b="0" i="0" u="none" strike="noStrike" kern="1200" cap="none" spc="0" normalizeH="0" baseline="0" noProof="0" dirty="0">
              <a:ln>
                <a:noFill/>
              </a:ln>
              <a:solidFill>
                <a:srgbClr val="FF0000"/>
              </a:solidFill>
              <a:effectLst/>
              <a:uLnTx/>
              <a:uFillTx/>
              <a:latin typeface="IBM Plex Sans" panose="020B0503050203000203" pitchFamily="34" charset="0"/>
              <a:ea typeface="+mn-ea"/>
              <a:cs typeface="Arial" panose="020B0604020202020204" pitchFamily="34" charset="0"/>
            </a:endParaRPr>
          </a:p>
        </p:txBody>
      </p:sp>
      <p:pic>
        <p:nvPicPr>
          <p:cNvPr id="17" name="Content Placeholder 16" descr="A person holding a computer&#10;&#10;Description automatically generated">
            <a:extLst>
              <a:ext uri="{FF2B5EF4-FFF2-40B4-BE49-F238E27FC236}">
                <a16:creationId xmlns:a16="http://schemas.microsoft.com/office/drawing/2014/main" id="{F9C37A01-C7BE-B9A6-B153-522BF692FD35}"/>
              </a:ext>
            </a:extLst>
          </p:cNvPr>
          <p:cNvPicPr>
            <a:picLocks noGrp="1" noChangeAspect="1"/>
          </p:cNvPicPr>
          <p:nvPr>
            <p:ph sz="quarter" idx="29"/>
          </p:nvPr>
        </p:nvPicPr>
        <p:blipFill>
          <a:blip r:embed="rId3">
            <a:extLst>
              <a:ext uri="{28A0092B-C50C-407E-A947-70E740481C1C}">
                <a14:useLocalDpi xmlns:a14="http://schemas.microsoft.com/office/drawing/2010/main" val="0"/>
              </a:ext>
            </a:extLst>
          </a:blip>
          <a:stretch>
            <a:fillRect/>
          </a:stretch>
        </p:blipFill>
        <p:spPr>
          <a:xfrm>
            <a:off x="6096000" y="2449730"/>
            <a:ext cx="5832475" cy="3052328"/>
          </a:xfrm>
        </p:spPr>
      </p:pic>
    </p:spTree>
    <p:extLst>
      <p:ext uri="{BB962C8B-B14F-4D97-AF65-F5344CB8AC3E}">
        <p14:creationId xmlns:p14="http://schemas.microsoft.com/office/powerpoint/2010/main" val="18357171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D8786-F3A2-CF39-8039-2885C2C3FA2F}"/>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A2CEE68-C320-9830-A1B7-1EDA978AD248}"/>
              </a:ext>
            </a:extLst>
          </p:cNvPr>
          <p:cNvSpPr>
            <a:spLocks noGrp="1"/>
          </p:cNvSpPr>
          <p:nvPr>
            <p:ph type="sldNum" sz="quarter" idx="11"/>
          </p:nvPr>
        </p:nvSpPr>
        <p:spPr/>
        <p:txBody>
          <a:bodyPr/>
          <a:lstStyle/>
          <a:p>
            <a:fld id="{9C7DBF9D-B7B5-43C3-9D7C-E6C14AE7C451}" type="slidenum">
              <a:rPr lang="en-GB" smtClean="0"/>
              <a:pPr/>
              <a:t>21</a:t>
            </a:fld>
            <a:endParaRPr lang="en-GB"/>
          </a:p>
        </p:txBody>
      </p:sp>
      <p:sp>
        <p:nvSpPr>
          <p:cNvPr id="3" name="Text Placeholder 2">
            <a:extLst>
              <a:ext uri="{FF2B5EF4-FFF2-40B4-BE49-F238E27FC236}">
                <a16:creationId xmlns:a16="http://schemas.microsoft.com/office/drawing/2014/main" id="{45261981-17E6-2D9F-4302-7C5F1B63D6D0}"/>
              </a:ext>
            </a:extLst>
          </p:cNvPr>
          <p:cNvSpPr>
            <a:spLocks noGrp="1"/>
          </p:cNvSpPr>
          <p:nvPr>
            <p:ph type="body" sz="quarter" idx="16"/>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ZA" sz="1200" b="0" i="0" u="none" strike="noStrike" kern="1200" cap="none" spc="0" normalizeH="0" baseline="0" noProof="0" dirty="0">
                <a:ln>
                  <a:noFill/>
                </a:ln>
                <a:solidFill>
                  <a:srgbClr val="EE768B"/>
                </a:solidFill>
                <a:effectLst/>
                <a:uLnTx/>
                <a:uFillTx/>
                <a:latin typeface="IBM Plex Sans" panose="020B0503050203000203" pitchFamily="34" charset="0"/>
                <a:ea typeface="+mn-ea"/>
                <a:cs typeface="Arial" panose="020B0604020202020204" pitchFamily="34" charset="0"/>
              </a:rPr>
              <a:t>Partner</a:t>
            </a:r>
            <a:r>
              <a:rPr kumimoji="0" lang="en-ZA" sz="1200" b="0" i="0" u="none" strike="noStrike" kern="1200" cap="none" spc="0" normalizeH="0" baseline="0" noProof="0" dirty="0">
                <a:ln>
                  <a:noFill/>
                </a:ln>
                <a:solidFill>
                  <a:srgbClr val="160B24"/>
                </a:solidFill>
                <a:effectLst/>
                <a:uLnTx/>
                <a:uFillTx/>
                <a:latin typeface="IBM Plex Sans" panose="020B0503050203000203" pitchFamily="34" charset="0"/>
                <a:ea typeface="+mn-ea"/>
                <a:cs typeface="Arial" panose="020B0604020202020204" pitchFamily="34" charset="0"/>
              </a:rPr>
              <a:t> Course Awareness Post </a:t>
            </a:r>
            <a:endParaRPr kumimoji="0" lang="en-ZA" sz="1200" b="0" i="0" u="none" strike="noStrike" kern="1200" cap="none" spc="0" normalizeH="0" baseline="0" noProof="0" dirty="0">
              <a:ln>
                <a:noFill/>
              </a:ln>
              <a:solidFill>
                <a:srgbClr val="160B24"/>
              </a:solidFill>
              <a:effectLst/>
              <a:uLnTx/>
              <a:uFillTx/>
              <a:latin typeface="Trade Gothic Next" panose="020B0503040303020004" pitchFamily="34" charset="0"/>
              <a:ea typeface="+mn-ea"/>
              <a:cs typeface="Arial" panose="020B0604020202020204" pitchFamily="34" charset="0"/>
            </a:endParaRPr>
          </a:p>
        </p:txBody>
      </p:sp>
      <p:sp>
        <p:nvSpPr>
          <p:cNvPr id="4" name="Text Placeholder 3">
            <a:extLst>
              <a:ext uri="{FF2B5EF4-FFF2-40B4-BE49-F238E27FC236}">
                <a16:creationId xmlns:a16="http://schemas.microsoft.com/office/drawing/2014/main" id="{74679AD1-EEC9-F7F5-94DB-FCCF2AEC70E1}"/>
              </a:ext>
            </a:extLst>
          </p:cNvPr>
          <p:cNvSpPr>
            <a:spLocks noGrp="1"/>
          </p:cNvSpPr>
          <p:nvPr>
            <p:ph type="body" sz="quarter" idx="23"/>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 typeface="Symbol" pitchFamily="2" charset="2"/>
              <a:buNone/>
              <a:tabLst/>
              <a:defRPr/>
            </a:pPr>
            <a:r>
              <a:rPr kumimoji="0" lang="en-ZA" sz="1400" b="0" i="0" u="none" strike="noStrike" kern="1200" cap="none" spc="0" normalizeH="0" baseline="0" noProof="0">
                <a:ln>
                  <a:noFill/>
                </a:ln>
                <a:solidFill>
                  <a:srgbClr val="160B24"/>
                </a:solidFill>
                <a:effectLst/>
                <a:uLnTx/>
                <a:uFillTx/>
                <a:latin typeface="Trade Gothic Next" panose="020B0503040303020004" pitchFamily="34" charset="0"/>
                <a:ea typeface="+mn-ea"/>
                <a:cs typeface="Arial" panose="020B0604020202020204" pitchFamily="34" charset="0"/>
              </a:rPr>
              <a:t>Unspecified </a:t>
            </a:r>
          </a:p>
        </p:txBody>
      </p:sp>
      <p:sp>
        <p:nvSpPr>
          <p:cNvPr id="5" name="Title 4">
            <a:extLst>
              <a:ext uri="{FF2B5EF4-FFF2-40B4-BE49-F238E27FC236}">
                <a16:creationId xmlns:a16="http://schemas.microsoft.com/office/drawing/2014/main" id="{CF98971F-0D7C-8CBF-5DF6-79E3535BCA4E}"/>
              </a:ext>
            </a:extLst>
          </p:cNvPr>
          <p:cNvSpPr>
            <a:spLocks noGrp="1"/>
          </p:cNvSpPr>
          <p:nvPr>
            <p:ph type="title"/>
          </p:nvPr>
        </p:nvSpPr>
        <p:spPr/>
        <p:txBody>
          <a:bodyPr/>
          <a:lstStyle/>
          <a:p>
            <a:r>
              <a:rPr lang="en-ZA"/>
              <a:t>4</a:t>
            </a:r>
          </a:p>
        </p:txBody>
      </p:sp>
      <p:sp>
        <p:nvSpPr>
          <p:cNvPr id="6" name="Text Placeholder 5">
            <a:extLst>
              <a:ext uri="{FF2B5EF4-FFF2-40B4-BE49-F238E27FC236}">
                <a16:creationId xmlns:a16="http://schemas.microsoft.com/office/drawing/2014/main" id="{9E0D2F8D-F76B-806B-4D5B-DC494C40541E}"/>
              </a:ext>
            </a:extLst>
          </p:cNvPr>
          <p:cNvSpPr>
            <a:spLocks noGrp="1"/>
          </p:cNvSpPr>
          <p:nvPr>
            <p:ph type="body" sz="quarter" idx="25"/>
          </p:nvPr>
        </p:nvSpPr>
        <p:spPr>
          <a:xfrm>
            <a:off x="846975" y="2530763"/>
            <a:ext cx="4932362" cy="2887028"/>
          </a:xfrm>
        </p:spPr>
        <p:txBody>
          <a:bodyPr/>
          <a:lstStyle/>
          <a:p>
            <a:endParaRPr lang="en-US" sz="1200" dirty="0"/>
          </a:p>
          <a:p>
            <a:r>
              <a:rPr lang="en-US" sz="1200" dirty="0"/>
              <a:t>Explore our courses on </a:t>
            </a:r>
            <a:r>
              <a:rPr lang="en-US" sz="1200" b="1" dirty="0">
                <a:solidFill>
                  <a:srgbClr val="0070C0"/>
                </a:solidFill>
              </a:rPr>
              <a:t>#atingi</a:t>
            </a:r>
            <a:r>
              <a:rPr lang="en-US" sz="1200" dirty="0">
                <a:solidFill>
                  <a:srgbClr val="812BE0"/>
                </a:solidFill>
              </a:rPr>
              <a:t>! </a:t>
            </a:r>
            <a:r>
              <a:rPr lang="en-US" sz="1200" dirty="0"/>
              <a:t>As proud course creators, we're delighted to present courses catering to your professional development &amp; giving you an edge. Sign up, complete your course, get your certificate &amp; step confidently into your future👉 </a:t>
            </a:r>
            <a:r>
              <a:rPr lang="en-US" sz="1200" dirty="0">
                <a:solidFill>
                  <a:srgbClr val="812BE0"/>
                </a:solidFill>
              </a:rPr>
              <a:t>insert course link </a:t>
            </a:r>
            <a:r>
              <a:rPr lang="en-US" sz="1200" b="1" dirty="0">
                <a:solidFill>
                  <a:srgbClr val="0070C0"/>
                </a:solidFill>
              </a:rPr>
              <a:t>#atingipartners</a:t>
            </a:r>
          </a:p>
          <a:p>
            <a:endParaRPr lang="en-US" sz="1200" dirty="0"/>
          </a:p>
          <a:p>
            <a:r>
              <a:rPr lang="en-US" sz="1200" i="1" dirty="0">
                <a:solidFill>
                  <a:srgbClr val="0070C0"/>
                </a:solidFill>
              </a:rPr>
              <a:t>280 Characters</a:t>
            </a:r>
            <a:endParaRPr lang="en-ZA" sz="1200" i="1" dirty="0">
              <a:solidFill>
                <a:srgbClr val="0070C0"/>
              </a:solidFill>
            </a:endParaRPr>
          </a:p>
        </p:txBody>
      </p:sp>
      <p:sp>
        <p:nvSpPr>
          <p:cNvPr id="7" name="Text Placeholder 6">
            <a:extLst>
              <a:ext uri="{FF2B5EF4-FFF2-40B4-BE49-F238E27FC236}">
                <a16:creationId xmlns:a16="http://schemas.microsoft.com/office/drawing/2014/main" id="{53AC4F75-34C1-DC6A-9B5C-6653EEA26257}"/>
              </a:ext>
            </a:extLst>
          </p:cNvPr>
          <p:cNvSpPr>
            <a:spLocks noGrp="1"/>
          </p:cNvSpPr>
          <p:nvPr>
            <p:ph type="body" sz="quarter" idx="26"/>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US" sz="1200" b="0" i="0" u="none" strike="noStrike" kern="1200" cap="none" spc="0" normalizeH="0" baseline="0" noProof="0" dirty="0">
                <a:ln>
                  <a:noFill/>
                </a:ln>
                <a:solidFill>
                  <a:srgbClr val="160B24"/>
                </a:solidFill>
                <a:effectLst/>
                <a:uLnTx/>
                <a:uFillTx/>
                <a:latin typeface="Trade Gothic Next" panose="020B0503040303020004" pitchFamily="34" charset="0"/>
                <a:ea typeface="+mn-ea"/>
                <a:cs typeface="Arial" panose="020B0604020202020204" pitchFamily="34" charset="0"/>
              </a:rPr>
              <a:t>This post showcases courses developed by </a:t>
            </a:r>
            <a:r>
              <a:rPr kumimoji="0" lang="en-US" sz="1200" b="0" i="0" u="none" strike="noStrike" kern="1200" cap="none" spc="0" normalizeH="0" baseline="0" noProof="0" dirty="0" err="1">
                <a:ln>
                  <a:noFill/>
                </a:ln>
                <a:solidFill>
                  <a:srgbClr val="160B24"/>
                </a:solidFill>
                <a:effectLst/>
                <a:uLnTx/>
                <a:uFillTx/>
                <a:latin typeface="Trade Gothic Next" panose="020B0503040303020004" pitchFamily="34" charset="0"/>
                <a:ea typeface="+mn-ea"/>
                <a:cs typeface="Arial" panose="020B0604020202020204" pitchFamily="34" charset="0"/>
              </a:rPr>
              <a:t>atingi</a:t>
            </a:r>
            <a:r>
              <a:rPr kumimoji="0" lang="en-US" sz="1200" b="0" i="0" u="none" strike="noStrike" kern="1200" cap="none" spc="0" normalizeH="0" baseline="0" noProof="0" dirty="0">
                <a:ln>
                  <a:noFill/>
                </a:ln>
                <a:solidFill>
                  <a:srgbClr val="160B24"/>
                </a:solidFill>
                <a:effectLst/>
                <a:uLnTx/>
                <a:uFillTx/>
                <a:latin typeface="Trade Gothic Next" panose="020B0503040303020004" pitchFamily="34" charset="0"/>
                <a:ea typeface="+mn-ea"/>
                <a:cs typeface="Arial" panose="020B0604020202020204" pitchFamily="34" charset="0"/>
              </a:rPr>
              <a:t> partners, available on the </a:t>
            </a:r>
            <a:r>
              <a:rPr kumimoji="0" lang="en-US" sz="1200" b="0" i="0" u="none" strike="noStrike" kern="1200" cap="none" spc="0" normalizeH="0" baseline="0" noProof="0" dirty="0" err="1">
                <a:ln>
                  <a:noFill/>
                </a:ln>
                <a:solidFill>
                  <a:srgbClr val="160B24"/>
                </a:solidFill>
                <a:effectLst/>
                <a:uLnTx/>
                <a:uFillTx/>
                <a:latin typeface="Trade Gothic Next" panose="020B0503040303020004" pitchFamily="34" charset="0"/>
                <a:ea typeface="+mn-ea"/>
                <a:cs typeface="Arial" panose="020B0604020202020204" pitchFamily="34" charset="0"/>
              </a:rPr>
              <a:t>atingi</a:t>
            </a:r>
            <a:r>
              <a:rPr kumimoji="0" lang="en-US" sz="1200" b="0" i="0" u="none" strike="noStrike" kern="1200" cap="none" spc="0" normalizeH="0" baseline="0" noProof="0" dirty="0">
                <a:ln>
                  <a:noFill/>
                </a:ln>
                <a:solidFill>
                  <a:srgbClr val="160B24"/>
                </a:solidFill>
                <a:effectLst/>
                <a:uLnTx/>
                <a:uFillTx/>
                <a:latin typeface="Trade Gothic Next" panose="020B0503040303020004" pitchFamily="34" charset="0"/>
                <a:ea typeface="+mn-ea"/>
                <a:cs typeface="Arial" panose="020B0604020202020204" pitchFamily="34" charset="0"/>
              </a:rPr>
              <a:t> platform, offering diverse learning opportunities for users.</a:t>
            </a:r>
          </a:p>
        </p:txBody>
      </p:sp>
      <p:sp>
        <p:nvSpPr>
          <p:cNvPr id="8" name="Text Placeholder 7">
            <a:extLst>
              <a:ext uri="{FF2B5EF4-FFF2-40B4-BE49-F238E27FC236}">
                <a16:creationId xmlns:a16="http://schemas.microsoft.com/office/drawing/2014/main" id="{EF2A3EE9-9468-B28B-5D92-DF4712E84C3F}"/>
              </a:ext>
            </a:extLst>
          </p:cNvPr>
          <p:cNvSpPr>
            <a:spLocks noGrp="1"/>
          </p:cNvSpPr>
          <p:nvPr>
            <p:ph type="body" sz="quarter" idx="27"/>
          </p:nvPr>
        </p:nvSpPr>
        <p:spPr/>
        <p:txBody>
          <a:bodyPr/>
          <a:lstStyle/>
          <a:p>
            <a:r>
              <a:rPr lang="en-ZA"/>
              <a:t>Static </a:t>
            </a:r>
          </a:p>
        </p:txBody>
      </p:sp>
      <p:sp>
        <p:nvSpPr>
          <p:cNvPr id="9" name="Text Placeholder 8">
            <a:extLst>
              <a:ext uri="{FF2B5EF4-FFF2-40B4-BE49-F238E27FC236}">
                <a16:creationId xmlns:a16="http://schemas.microsoft.com/office/drawing/2014/main" id="{29E477B7-B544-2932-9ADC-B3E1E12559B3}"/>
              </a:ext>
            </a:extLst>
          </p:cNvPr>
          <p:cNvSpPr>
            <a:spLocks noGrp="1"/>
          </p:cNvSpPr>
          <p:nvPr>
            <p:ph type="body" sz="quarter" idx="28"/>
          </p:nvPr>
        </p:nvSpPr>
        <p:spPr/>
        <p:txBody>
          <a:bodyPr/>
          <a:lstStyle/>
          <a:p>
            <a:r>
              <a:rPr lang="en-ZA"/>
              <a:t>All</a:t>
            </a:r>
          </a:p>
        </p:txBody>
      </p:sp>
      <p:sp>
        <p:nvSpPr>
          <p:cNvPr id="11" name="Text Placeholder 10">
            <a:extLst>
              <a:ext uri="{FF2B5EF4-FFF2-40B4-BE49-F238E27FC236}">
                <a16:creationId xmlns:a16="http://schemas.microsoft.com/office/drawing/2014/main" id="{E17A3B94-BB79-43C4-3AD0-094397D971FE}"/>
              </a:ext>
            </a:extLst>
          </p:cNvPr>
          <p:cNvSpPr>
            <a:spLocks noGrp="1"/>
          </p:cNvSpPr>
          <p:nvPr>
            <p:ph type="body" sz="quarter" idx="13"/>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US" sz="1200" b="1" i="0" u="none" strike="noStrike" kern="1200" cap="none" spc="0" normalizeH="0" baseline="0" noProof="0" dirty="0">
                <a:ln>
                  <a:noFill/>
                </a:ln>
                <a:solidFill>
                  <a:srgbClr val="0070C0"/>
                </a:solidFill>
                <a:effectLst/>
                <a:uLnTx/>
                <a:uFillTx/>
                <a:latin typeface="Trade Gothic Next"/>
                <a:ea typeface="+mn-ea"/>
                <a:cs typeface="Arial" panose="020B0604020202020204" pitchFamily="34" charset="0"/>
              </a:rPr>
              <a:t>#atingiLearning #atingipartners #OnlineLearning #SkillsDevelopment</a:t>
            </a:r>
            <a:endParaRPr kumimoji="0" lang="en-ZA" sz="1200" b="0" i="0" u="none" strike="noStrike" kern="1200" cap="none" spc="0" normalizeH="0" baseline="0" noProof="0" dirty="0">
              <a:ln>
                <a:noFill/>
              </a:ln>
              <a:solidFill>
                <a:srgbClr val="160B24"/>
              </a:solidFill>
              <a:effectLst/>
              <a:uLnTx/>
              <a:uFillTx/>
              <a:latin typeface="IBM Plex Sans" panose="020B0503050203000203" pitchFamily="34" charset="0"/>
              <a:ea typeface="+mn-ea"/>
              <a:cs typeface="Arial" panose="020B0604020202020204" pitchFamily="34" charset="0"/>
            </a:endParaRPr>
          </a:p>
        </p:txBody>
      </p:sp>
      <p:sp>
        <p:nvSpPr>
          <p:cNvPr id="12" name="Text Placeholder 11">
            <a:extLst>
              <a:ext uri="{FF2B5EF4-FFF2-40B4-BE49-F238E27FC236}">
                <a16:creationId xmlns:a16="http://schemas.microsoft.com/office/drawing/2014/main" id="{8156097A-700C-60BB-32A1-F289E32D81FB}"/>
              </a:ext>
            </a:extLst>
          </p:cNvPr>
          <p:cNvSpPr>
            <a:spLocks noGrp="1"/>
          </p:cNvSpPr>
          <p:nvPr>
            <p:ph type="body" sz="quarter" idx="30"/>
          </p:nvPr>
        </p:nvSpPr>
        <p:spPr/>
        <p:txBody>
          <a:bodyPr/>
          <a:lstStyle/>
          <a:p>
            <a:r>
              <a:rPr lang="en-ZA" dirty="0" err="1"/>
              <a:t>atingi</a:t>
            </a:r>
            <a:r>
              <a:rPr lang="en-ZA" dirty="0"/>
              <a:t> Kit V3 X_post_4b.png</a:t>
            </a:r>
          </a:p>
        </p:txBody>
      </p:sp>
      <p:sp>
        <p:nvSpPr>
          <p:cNvPr id="13" name="Text Placeholder 12">
            <a:extLst>
              <a:ext uri="{FF2B5EF4-FFF2-40B4-BE49-F238E27FC236}">
                <a16:creationId xmlns:a16="http://schemas.microsoft.com/office/drawing/2014/main" id="{DF71536E-4833-58AB-436E-63044CA0710F}"/>
              </a:ext>
            </a:extLst>
          </p:cNvPr>
          <p:cNvSpPr>
            <a:spLocks noGrp="1"/>
          </p:cNvSpPr>
          <p:nvPr>
            <p:ph type="body" sz="quarter" idx="31"/>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US" sz="1200" b="0" i="0" u="none" strike="noStrike" kern="1200" cap="none" spc="0" normalizeH="0" baseline="0" noProof="0" dirty="0">
                <a:ln>
                  <a:noFill/>
                </a:ln>
                <a:solidFill>
                  <a:srgbClr val="FF0000"/>
                </a:solidFill>
                <a:effectLst/>
                <a:uLnTx/>
                <a:uFillTx/>
                <a:latin typeface="Trade Gothic Next"/>
                <a:ea typeface="+mn-ea"/>
                <a:cs typeface="Arial" panose="020B0604020202020204" pitchFamily="34" charset="0"/>
              </a:rPr>
              <a:t>Course link </a:t>
            </a:r>
            <a:endParaRPr kumimoji="0" lang="en-ZA" sz="1200" b="0" i="0" u="none" strike="noStrike" kern="1200" cap="none" spc="0" normalizeH="0" baseline="0" noProof="0" dirty="0">
              <a:ln>
                <a:noFill/>
              </a:ln>
              <a:solidFill>
                <a:srgbClr val="FF0000"/>
              </a:solidFill>
              <a:effectLst/>
              <a:uLnTx/>
              <a:uFillTx/>
              <a:latin typeface="IBM Plex Sans" panose="020B0503050203000203" pitchFamily="34" charset="0"/>
              <a:ea typeface="+mn-ea"/>
              <a:cs typeface="Arial" panose="020B0604020202020204" pitchFamily="34" charset="0"/>
            </a:endParaRPr>
          </a:p>
        </p:txBody>
      </p:sp>
      <p:pic>
        <p:nvPicPr>
          <p:cNvPr id="17" name="Content Placeholder 16" descr="A person with headphones and a computer&#10;&#10;Description automatically generated">
            <a:extLst>
              <a:ext uri="{FF2B5EF4-FFF2-40B4-BE49-F238E27FC236}">
                <a16:creationId xmlns:a16="http://schemas.microsoft.com/office/drawing/2014/main" id="{2D6DE4B5-4858-4966-6FE6-2B99827F5030}"/>
              </a:ext>
            </a:extLst>
          </p:cNvPr>
          <p:cNvPicPr>
            <a:picLocks noGrp="1" noChangeAspect="1"/>
          </p:cNvPicPr>
          <p:nvPr>
            <p:ph sz="quarter" idx="29"/>
          </p:nvPr>
        </p:nvPicPr>
        <p:blipFill>
          <a:blip r:embed="rId2">
            <a:extLst>
              <a:ext uri="{28A0092B-C50C-407E-A947-70E740481C1C}">
                <a14:useLocalDpi xmlns:a14="http://schemas.microsoft.com/office/drawing/2010/main" val="0"/>
              </a:ext>
            </a:extLst>
          </a:blip>
          <a:stretch>
            <a:fillRect/>
          </a:stretch>
        </p:blipFill>
        <p:spPr>
          <a:xfrm>
            <a:off x="6097500" y="2425700"/>
            <a:ext cx="5751688" cy="3235325"/>
          </a:xfrm>
        </p:spPr>
      </p:pic>
    </p:spTree>
    <p:extLst>
      <p:ext uri="{BB962C8B-B14F-4D97-AF65-F5344CB8AC3E}">
        <p14:creationId xmlns:p14="http://schemas.microsoft.com/office/powerpoint/2010/main" val="2403327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6EF4BD-AB6A-975F-F294-20753BC1A741}"/>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2C1AC5E-B0EC-04FE-B64C-E7BC220C433F}"/>
              </a:ext>
            </a:extLst>
          </p:cNvPr>
          <p:cNvSpPr>
            <a:spLocks noGrp="1"/>
          </p:cNvSpPr>
          <p:nvPr>
            <p:ph type="sldNum" sz="quarter" idx="11"/>
          </p:nvPr>
        </p:nvSpPr>
        <p:spPr/>
        <p:txBody>
          <a:bodyPr/>
          <a:lstStyle/>
          <a:p>
            <a:fld id="{9C7DBF9D-B7B5-43C3-9D7C-E6C14AE7C451}" type="slidenum">
              <a:rPr lang="en-GB" smtClean="0"/>
              <a:pPr/>
              <a:t>22</a:t>
            </a:fld>
            <a:endParaRPr lang="en-GB"/>
          </a:p>
        </p:txBody>
      </p:sp>
      <p:sp>
        <p:nvSpPr>
          <p:cNvPr id="3" name="Text Placeholder 2">
            <a:extLst>
              <a:ext uri="{FF2B5EF4-FFF2-40B4-BE49-F238E27FC236}">
                <a16:creationId xmlns:a16="http://schemas.microsoft.com/office/drawing/2014/main" id="{FE528056-056D-F191-4973-FD7817DFB962}"/>
              </a:ext>
            </a:extLst>
          </p:cNvPr>
          <p:cNvSpPr>
            <a:spLocks noGrp="1"/>
          </p:cNvSpPr>
          <p:nvPr>
            <p:ph type="body" sz="quarter" idx="16"/>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ZA" sz="1200" b="0" i="0" u="none" strike="noStrike" kern="1200" cap="none" spc="0" normalizeH="0" baseline="0" noProof="0" dirty="0">
                <a:ln>
                  <a:noFill/>
                </a:ln>
                <a:solidFill>
                  <a:srgbClr val="EE768B"/>
                </a:solidFill>
                <a:effectLst/>
                <a:uLnTx/>
                <a:uFillTx/>
                <a:latin typeface="IBM Plex Sans" panose="020B0503050203000203" pitchFamily="34" charset="0"/>
                <a:ea typeface="+mn-ea"/>
                <a:cs typeface="Arial" panose="020B0604020202020204" pitchFamily="34" charset="0"/>
              </a:rPr>
              <a:t>Partner</a:t>
            </a:r>
            <a:r>
              <a:rPr kumimoji="0" lang="en-ZA" sz="1200" b="0" i="0" u="none" strike="noStrike" kern="1200" cap="none" spc="0" normalizeH="0" baseline="0" noProof="0" dirty="0">
                <a:ln>
                  <a:noFill/>
                </a:ln>
                <a:solidFill>
                  <a:srgbClr val="160B24"/>
                </a:solidFill>
                <a:effectLst/>
                <a:uLnTx/>
                <a:uFillTx/>
                <a:latin typeface="IBM Plex Sans" panose="020B0503050203000203" pitchFamily="34" charset="0"/>
                <a:ea typeface="+mn-ea"/>
                <a:cs typeface="Arial" panose="020B0604020202020204" pitchFamily="34" charset="0"/>
              </a:rPr>
              <a:t> Course Awareness Post </a:t>
            </a:r>
            <a:endParaRPr kumimoji="0" lang="en-ZA" sz="1200" b="0" i="0" u="none" strike="noStrike" kern="1200" cap="none" spc="0" normalizeH="0" baseline="0" noProof="0" dirty="0">
              <a:ln>
                <a:noFill/>
              </a:ln>
              <a:solidFill>
                <a:srgbClr val="160B24"/>
              </a:solidFill>
              <a:effectLst/>
              <a:uLnTx/>
              <a:uFillTx/>
              <a:latin typeface="Trade Gothic Next" panose="020B0503040303020004" pitchFamily="34" charset="0"/>
              <a:ea typeface="+mn-ea"/>
              <a:cs typeface="Arial" panose="020B0604020202020204" pitchFamily="34" charset="0"/>
            </a:endParaRPr>
          </a:p>
        </p:txBody>
      </p:sp>
      <p:sp>
        <p:nvSpPr>
          <p:cNvPr id="4" name="Text Placeholder 3">
            <a:extLst>
              <a:ext uri="{FF2B5EF4-FFF2-40B4-BE49-F238E27FC236}">
                <a16:creationId xmlns:a16="http://schemas.microsoft.com/office/drawing/2014/main" id="{37D40F94-7824-D767-B774-C86659D01437}"/>
              </a:ext>
            </a:extLst>
          </p:cNvPr>
          <p:cNvSpPr>
            <a:spLocks noGrp="1"/>
          </p:cNvSpPr>
          <p:nvPr>
            <p:ph type="body" sz="quarter" idx="23"/>
          </p:nvPr>
        </p:nvSpPr>
        <p:spPr/>
        <p:txBody>
          <a:bodyPr/>
          <a:lstStyle/>
          <a:p>
            <a:r>
              <a:rPr lang="en-ZA"/>
              <a:t>Unspecified </a:t>
            </a:r>
          </a:p>
        </p:txBody>
      </p:sp>
      <p:sp>
        <p:nvSpPr>
          <p:cNvPr id="5" name="Title 4">
            <a:extLst>
              <a:ext uri="{FF2B5EF4-FFF2-40B4-BE49-F238E27FC236}">
                <a16:creationId xmlns:a16="http://schemas.microsoft.com/office/drawing/2014/main" id="{F01B49E7-9D40-80A6-D00F-0A0DF3B14928}"/>
              </a:ext>
            </a:extLst>
          </p:cNvPr>
          <p:cNvSpPr>
            <a:spLocks noGrp="1"/>
          </p:cNvSpPr>
          <p:nvPr>
            <p:ph type="title"/>
          </p:nvPr>
        </p:nvSpPr>
        <p:spPr/>
        <p:txBody>
          <a:bodyPr/>
          <a:lstStyle/>
          <a:p>
            <a:r>
              <a:rPr lang="en-ZA"/>
              <a:t>4</a:t>
            </a:r>
          </a:p>
        </p:txBody>
      </p:sp>
      <p:sp>
        <p:nvSpPr>
          <p:cNvPr id="6" name="Text Placeholder 5">
            <a:extLst>
              <a:ext uri="{FF2B5EF4-FFF2-40B4-BE49-F238E27FC236}">
                <a16:creationId xmlns:a16="http://schemas.microsoft.com/office/drawing/2014/main" id="{A84841C9-DDF2-A749-165E-93B5B5E1907A}"/>
              </a:ext>
            </a:extLst>
          </p:cNvPr>
          <p:cNvSpPr>
            <a:spLocks noGrp="1"/>
          </p:cNvSpPr>
          <p:nvPr>
            <p:ph type="body" sz="quarter" idx="25"/>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 typeface="Symbol" pitchFamily="2" charset="2"/>
              <a:buNone/>
              <a:tabLst/>
              <a:defRPr/>
            </a:pPr>
            <a:endParaRPr lang="en-US" sz="1200" noProof="0" dirty="0"/>
          </a:p>
          <a:p>
            <a:pPr marL="0" marR="0" lvl="0" indent="0" algn="l" defTabSz="914400" rtl="0" eaLnBrk="1" fontAlgn="auto" latinLnBrk="0" hangingPunct="1">
              <a:lnSpc>
                <a:spcPct val="100000"/>
              </a:lnSpc>
              <a:spcBef>
                <a:spcPts val="1000"/>
              </a:spcBef>
              <a:spcAft>
                <a:spcPts val="0"/>
              </a:spcAft>
              <a:buClr>
                <a:srgbClr val="160B24"/>
              </a:buClr>
              <a:buSzTx/>
              <a:buFont typeface="Symbol" pitchFamily="2" charset="2"/>
              <a:buNone/>
              <a:tabLst/>
              <a:defRPr/>
            </a:pPr>
            <a:r>
              <a:rPr kumimoji="0" lang="en-US" sz="1200" b="0" i="0" u="none" strike="noStrike" kern="1200" cap="none" spc="0" normalizeH="0" baseline="0" noProof="0" dirty="0">
                <a:ln>
                  <a:noFill/>
                </a:ln>
                <a:solidFill>
                  <a:srgbClr val="160B24"/>
                </a:solidFill>
                <a:effectLst/>
                <a:uLnTx/>
                <a:uFillTx/>
                <a:latin typeface="Trade Gothic Next"/>
                <a:ea typeface="+mn-ea"/>
                <a:cs typeface="Arial" panose="020B0604020202020204" pitchFamily="34" charset="0"/>
              </a:rPr>
              <a:t>Explore our courses on </a:t>
            </a:r>
            <a:r>
              <a:rPr kumimoji="0" lang="en-US" sz="1200" b="1" i="0" u="none" strike="noStrike" kern="1200" cap="none" spc="0" normalizeH="0" baseline="0" noProof="0" dirty="0">
                <a:ln>
                  <a:noFill/>
                </a:ln>
                <a:solidFill>
                  <a:srgbClr val="0070C0"/>
                </a:solidFill>
                <a:effectLst/>
                <a:uLnTx/>
                <a:uFillTx/>
                <a:latin typeface="Trade Gothic Next"/>
                <a:ea typeface="+mn-ea"/>
                <a:cs typeface="Arial" panose="020B0604020202020204" pitchFamily="34" charset="0"/>
              </a:rPr>
              <a:t>#atingi </a:t>
            </a:r>
            <a:r>
              <a:rPr kumimoji="0" lang="en-US" sz="1200" b="0" i="0" u="none" strike="noStrike" kern="1200" cap="none" spc="0" normalizeH="0" baseline="0" noProof="0" dirty="0">
                <a:ln>
                  <a:noFill/>
                </a:ln>
                <a:solidFill>
                  <a:srgbClr val="160B24"/>
                </a:solidFill>
                <a:effectLst/>
                <a:uLnTx/>
                <a:uFillTx/>
                <a:latin typeface="Trade Gothic Next"/>
                <a:ea typeface="+mn-ea"/>
                <a:cs typeface="Arial" panose="020B0604020202020204" pitchFamily="34" charset="0"/>
              </a:rPr>
              <a:t>today! </a:t>
            </a:r>
          </a:p>
          <a:p>
            <a:pPr marL="0" marR="0" lvl="0" indent="0" algn="l" defTabSz="914400" rtl="0" eaLnBrk="1" fontAlgn="auto" latinLnBrk="0" hangingPunct="1">
              <a:lnSpc>
                <a:spcPct val="100000"/>
              </a:lnSpc>
              <a:spcBef>
                <a:spcPts val="1000"/>
              </a:spcBef>
              <a:spcAft>
                <a:spcPts val="0"/>
              </a:spcAft>
              <a:buClr>
                <a:srgbClr val="160B24"/>
              </a:buClr>
              <a:buSzTx/>
              <a:buFont typeface="Symbol" pitchFamily="2" charset="2"/>
              <a:buNone/>
              <a:tabLst/>
              <a:defRPr/>
            </a:pPr>
            <a:r>
              <a:rPr kumimoji="0" lang="en-US" sz="1200" b="0" i="0" u="none" strike="noStrike" kern="1200" cap="none" spc="0" normalizeH="0" baseline="0" noProof="0" dirty="0">
                <a:ln>
                  <a:noFill/>
                </a:ln>
                <a:solidFill>
                  <a:srgbClr val="160B24"/>
                </a:solidFill>
                <a:effectLst/>
                <a:uLnTx/>
                <a:uFillTx/>
                <a:latin typeface="Trade Gothic Next"/>
                <a:ea typeface="+mn-ea"/>
                <a:cs typeface="Arial" panose="020B0604020202020204" pitchFamily="34" charset="0"/>
              </a:rPr>
              <a:t>As proud course creators, we're delighted to present our range of courses that cater to your professional development and give you an edge. </a:t>
            </a:r>
            <a:r>
              <a:rPr kumimoji="0" lang="en-US" sz="1200" b="0" i="0" u="none" strike="noStrike" kern="1200" cap="none" spc="0" normalizeH="0" baseline="0" noProof="0" dirty="0">
                <a:ln>
                  <a:noFill/>
                </a:ln>
                <a:solidFill>
                  <a:srgbClr val="160B24"/>
                </a:solidFill>
                <a:effectLst/>
                <a:uLnTx/>
                <a:uFillTx/>
                <a:latin typeface="IBM Plex Sans" panose="020B0503050203000203" pitchFamily="34" charset="0"/>
                <a:ea typeface="+mn-ea"/>
                <a:cs typeface="Arial" panose="020B0604020202020204" pitchFamily="34" charset="0"/>
              </a:rPr>
              <a:t>😉</a:t>
            </a:r>
            <a:endParaRPr kumimoji="0" lang="en-US" sz="1200" b="0" i="0" u="none" strike="noStrike" kern="1200" cap="none" spc="0" normalizeH="0" baseline="0" noProof="0" dirty="0">
              <a:ln>
                <a:noFill/>
              </a:ln>
              <a:solidFill>
                <a:srgbClr val="160B24"/>
              </a:solidFill>
              <a:effectLst/>
              <a:uLnTx/>
              <a:uFillTx/>
              <a:latin typeface="Trade Gothic Next"/>
              <a:ea typeface="+mn-ea"/>
              <a:cs typeface="Arial" panose="020B0604020202020204" pitchFamily="34" charset="0"/>
            </a:endParaRPr>
          </a:p>
          <a:p>
            <a:pPr marL="0" marR="0" lvl="0" indent="0" algn="l" defTabSz="914400" rtl="0" eaLnBrk="1" fontAlgn="auto" latinLnBrk="0" hangingPunct="1">
              <a:lnSpc>
                <a:spcPct val="100000"/>
              </a:lnSpc>
              <a:spcBef>
                <a:spcPts val="1000"/>
              </a:spcBef>
              <a:spcAft>
                <a:spcPts val="0"/>
              </a:spcAft>
              <a:buClr>
                <a:srgbClr val="160B24"/>
              </a:buClr>
              <a:buSzTx/>
              <a:buFont typeface="Symbol" pitchFamily="2" charset="2"/>
              <a:buNone/>
              <a:tabLst/>
              <a:defRPr/>
            </a:pPr>
            <a:r>
              <a:rPr kumimoji="0" lang="en-US" sz="1200" b="0" i="0" u="none" strike="noStrike" kern="1200" cap="none" spc="0" normalizeH="0" baseline="0" noProof="0" dirty="0">
                <a:ln>
                  <a:noFill/>
                </a:ln>
                <a:solidFill>
                  <a:srgbClr val="160B24"/>
                </a:solidFill>
                <a:effectLst/>
                <a:uLnTx/>
                <a:uFillTx/>
                <a:latin typeface="Trade Gothic Next"/>
                <a:ea typeface="+mn-ea"/>
                <a:cs typeface="Arial" panose="020B0604020202020204" pitchFamily="34" charset="0"/>
              </a:rPr>
              <a:t>Simply register &amp; enroll to begin a journey you can be proud of. Complete your course, acquire your </a:t>
            </a:r>
            <a:r>
              <a:rPr kumimoji="0" lang="en-US" sz="1200" b="0" i="0" u="none" strike="noStrike" kern="1200" cap="none" spc="0" normalizeH="0" baseline="0" noProof="0" dirty="0" err="1">
                <a:ln>
                  <a:noFill/>
                </a:ln>
                <a:solidFill>
                  <a:srgbClr val="160B24"/>
                </a:solidFill>
                <a:effectLst/>
                <a:uLnTx/>
                <a:uFillTx/>
                <a:latin typeface="Trade Gothic Next"/>
                <a:ea typeface="+mn-ea"/>
                <a:cs typeface="Arial" panose="020B0604020202020204" pitchFamily="34" charset="0"/>
              </a:rPr>
              <a:t>atingi</a:t>
            </a:r>
            <a:r>
              <a:rPr kumimoji="0" lang="en-US" sz="1200" b="0" i="0" u="none" strike="noStrike" kern="1200" cap="none" spc="0" normalizeH="0" baseline="0" noProof="0" dirty="0">
                <a:ln>
                  <a:noFill/>
                </a:ln>
                <a:solidFill>
                  <a:srgbClr val="160B24"/>
                </a:solidFill>
                <a:effectLst/>
                <a:uLnTx/>
                <a:uFillTx/>
                <a:latin typeface="Trade Gothic Next"/>
                <a:ea typeface="+mn-ea"/>
                <a:cs typeface="Arial" panose="020B0604020202020204" pitchFamily="34" charset="0"/>
              </a:rPr>
              <a:t> certificate and step confidently into your future! </a:t>
            </a:r>
          </a:p>
          <a:p>
            <a:pPr marL="0" marR="0" lvl="0" indent="0" algn="l" defTabSz="914400" rtl="0" eaLnBrk="1" fontAlgn="auto" latinLnBrk="0" hangingPunct="1">
              <a:lnSpc>
                <a:spcPct val="100000"/>
              </a:lnSpc>
              <a:spcBef>
                <a:spcPts val="1000"/>
              </a:spcBef>
              <a:spcAft>
                <a:spcPts val="0"/>
              </a:spcAft>
              <a:buClr>
                <a:srgbClr val="160B24"/>
              </a:buClr>
              <a:buSzTx/>
              <a:buFont typeface="Symbol" pitchFamily="2" charset="2"/>
              <a:buNone/>
              <a:tabLst/>
              <a:defRPr/>
            </a:pPr>
            <a:r>
              <a:rPr kumimoji="0" lang="en-US" sz="1200" b="0" i="0" u="none" strike="noStrike" kern="1200" cap="none" spc="0" normalizeH="0" baseline="0" noProof="0" dirty="0">
                <a:ln>
                  <a:noFill/>
                </a:ln>
                <a:solidFill>
                  <a:srgbClr val="160B24"/>
                </a:solidFill>
                <a:effectLst/>
                <a:uLnTx/>
                <a:uFillTx/>
                <a:latin typeface="IBM Plex Sans" panose="020B0503050203000203" pitchFamily="34" charset="0"/>
                <a:ea typeface="+mn-ea"/>
                <a:cs typeface="Arial" panose="020B0604020202020204" pitchFamily="34" charset="0"/>
              </a:rPr>
              <a:t>Start here👉 </a:t>
            </a:r>
            <a:r>
              <a:rPr kumimoji="0" lang="en-US" sz="1200" b="0" i="0" u="none" strike="noStrike" kern="1200" cap="none" spc="0" normalizeH="0" baseline="0" noProof="0" dirty="0">
                <a:ln>
                  <a:noFill/>
                </a:ln>
                <a:solidFill>
                  <a:srgbClr val="812BE0"/>
                </a:solidFill>
                <a:effectLst/>
                <a:uLnTx/>
                <a:uFillTx/>
                <a:latin typeface="IBM Plex Sans" panose="020B0503050203000203" pitchFamily="34" charset="0"/>
                <a:ea typeface="+mn-ea"/>
                <a:cs typeface="Arial" panose="020B0604020202020204" pitchFamily="34" charset="0"/>
              </a:rPr>
              <a:t>insert course link </a:t>
            </a:r>
            <a:r>
              <a:rPr kumimoji="0" lang="en-US" sz="1200" b="1" i="0" u="none" strike="noStrike" kern="1200" cap="none" spc="0" normalizeH="0" baseline="0" noProof="0" dirty="0">
                <a:ln>
                  <a:noFill/>
                </a:ln>
                <a:solidFill>
                  <a:srgbClr val="0070C0"/>
                </a:solidFill>
                <a:effectLst/>
                <a:uLnTx/>
                <a:uFillTx/>
                <a:latin typeface="Trade Gothic Next"/>
                <a:ea typeface="+mn-ea"/>
                <a:cs typeface="Arial" panose="020B0604020202020204" pitchFamily="34" charset="0"/>
              </a:rPr>
              <a:t>#atingiLearning #atingipartners #OnlineLearning #SkillsDevelopment </a:t>
            </a:r>
            <a:endParaRPr kumimoji="0" lang="en-ZA" sz="1200" b="1" i="0" u="none" strike="noStrike" kern="1200" cap="none" spc="0" normalizeH="0" baseline="0" noProof="0" dirty="0">
              <a:ln>
                <a:noFill/>
              </a:ln>
              <a:solidFill>
                <a:srgbClr val="0070C0"/>
              </a:solidFill>
              <a:effectLst/>
              <a:uLnTx/>
              <a:uFillTx/>
              <a:latin typeface="Trade Gothic Next"/>
              <a:ea typeface="+mn-ea"/>
              <a:cs typeface="Arial" panose="020B0604020202020204" pitchFamily="34" charset="0"/>
            </a:endParaRPr>
          </a:p>
        </p:txBody>
      </p:sp>
      <p:sp>
        <p:nvSpPr>
          <p:cNvPr id="7" name="Text Placeholder 6">
            <a:extLst>
              <a:ext uri="{FF2B5EF4-FFF2-40B4-BE49-F238E27FC236}">
                <a16:creationId xmlns:a16="http://schemas.microsoft.com/office/drawing/2014/main" id="{F0B0170F-E3F0-C267-1D81-A4DB92466CC0}"/>
              </a:ext>
            </a:extLst>
          </p:cNvPr>
          <p:cNvSpPr>
            <a:spLocks noGrp="1"/>
          </p:cNvSpPr>
          <p:nvPr>
            <p:ph type="body" sz="quarter" idx="26"/>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US" sz="1200" b="0" i="0" u="none" strike="noStrike" kern="1200" cap="none" spc="0" normalizeH="0" baseline="0" noProof="0" dirty="0">
                <a:ln>
                  <a:noFill/>
                </a:ln>
                <a:solidFill>
                  <a:srgbClr val="160B24"/>
                </a:solidFill>
                <a:effectLst/>
                <a:uLnTx/>
                <a:uFillTx/>
                <a:latin typeface="Trade Gothic Next" panose="020B0503040303020004" pitchFamily="34" charset="0"/>
                <a:ea typeface="+mn-ea"/>
                <a:cs typeface="Arial" panose="020B0604020202020204" pitchFamily="34" charset="0"/>
              </a:rPr>
              <a:t>This post showcases courses developed by </a:t>
            </a:r>
            <a:r>
              <a:rPr kumimoji="0" lang="en-US" sz="1200" b="0" i="0" u="none" strike="noStrike" kern="1200" cap="none" spc="0" normalizeH="0" baseline="0" noProof="0" dirty="0" err="1">
                <a:ln>
                  <a:noFill/>
                </a:ln>
                <a:solidFill>
                  <a:srgbClr val="160B24"/>
                </a:solidFill>
                <a:effectLst/>
                <a:uLnTx/>
                <a:uFillTx/>
                <a:latin typeface="Trade Gothic Next" panose="020B0503040303020004" pitchFamily="34" charset="0"/>
                <a:ea typeface="+mn-ea"/>
                <a:cs typeface="Arial" panose="020B0604020202020204" pitchFamily="34" charset="0"/>
              </a:rPr>
              <a:t>atingi</a:t>
            </a:r>
            <a:r>
              <a:rPr kumimoji="0" lang="en-US" sz="1200" b="0" i="0" u="none" strike="noStrike" kern="1200" cap="none" spc="0" normalizeH="0" baseline="0" noProof="0" dirty="0">
                <a:ln>
                  <a:noFill/>
                </a:ln>
                <a:solidFill>
                  <a:srgbClr val="160B24"/>
                </a:solidFill>
                <a:effectLst/>
                <a:uLnTx/>
                <a:uFillTx/>
                <a:latin typeface="Trade Gothic Next" panose="020B0503040303020004" pitchFamily="34" charset="0"/>
                <a:ea typeface="+mn-ea"/>
                <a:cs typeface="Arial" panose="020B0604020202020204" pitchFamily="34" charset="0"/>
              </a:rPr>
              <a:t> partners, available on the </a:t>
            </a:r>
            <a:r>
              <a:rPr kumimoji="0" lang="en-US" sz="1200" b="0" i="0" u="none" strike="noStrike" kern="1200" cap="none" spc="0" normalizeH="0" baseline="0" noProof="0" dirty="0" err="1">
                <a:ln>
                  <a:noFill/>
                </a:ln>
                <a:solidFill>
                  <a:srgbClr val="160B24"/>
                </a:solidFill>
                <a:effectLst/>
                <a:uLnTx/>
                <a:uFillTx/>
                <a:latin typeface="Trade Gothic Next" panose="020B0503040303020004" pitchFamily="34" charset="0"/>
                <a:ea typeface="+mn-ea"/>
                <a:cs typeface="Arial" panose="020B0604020202020204" pitchFamily="34" charset="0"/>
              </a:rPr>
              <a:t>atingi</a:t>
            </a:r>
            <a:r>
              <a:rPr kumimoji="0" lang="en-US" sz="1200" b="0" i="0" u="none" strike="noStrike" kern="1200" cap="none" spc="0" normalizeH="0" baseline="0" noProof="0" dirty="0">
                <a:ln>
                  <a:noFill/>
                </a:ln>
                <a:solidFill>
                  <a:srgbClr val="160B24"/>
                </a:solidFill>
                <a:effectLst/>
                <a:uLnTx/>
                <a:uFillTx/>
                <a:latin typeface="Trade Gothic Next" panose="020B0503040303020004" pitchFamily="34" charset="0"/>
                <a:ea typeface="+mn-ea"/>
                <a:cs typeface="Arial" panose="020B0604020202020204" pitchFamily="34" charset="0"/>
              </a:rPr>
              <a:t> platform, offering diverse learning opportunities for users.</a:t>
            </a:r>
          </a:p>
        </p:txBody>
      </p:sp>
      <p:sp>
        <p:nvSpPr>
          <p:cNvPr id="8" name="Text Placeholder 7">
            <a:extLst>
              <a:ext uri="{FF2B5EF4-FFF2-40B4-BE49-F238E27FC236}">
                <a16:creationId xmlns:a16="http://schemas.microsoft.com/office/drawing/2014/main" id="{40994AA2-7FBD-7980-5248-49F1E17697F2}"/>
              </a:ext>
            </a:extLst>
          </p:cNvPr>
          <p:cNvSpPr>
            <a:spLocks noGrp="1"/>
          </p:cNvSpPr>
          <p:nvPr>
            <p:ph type="body" sz="quarter" idx="27"/>
          </p:nvPr>
        </p:nvSpPr>
        <p:spPr/>
        <p:txBody>
          <a:bodyPr/>
          <a:lstStyle/>
          <a:p>
            <a:r>
              <a:rPr lang="en-ZA"/>
              <a:t>Static </a:t>
            </a:r>
          </a:p>
        </p:txBody>
      </p:sp>
      <p:sp>
        <p:nvSpPr>
          <p:cNvPr id="9" name="Text Placeholder 8">
            <a:extLst>
              <a:ext uri="{FF2B5EF4-FFF2-40B4-BE49-F238E27FC236}">
                <a16:creationId xmlns:a16="http://schemas.microsoft.com/office/drawing/2014/main" id="{06EE36CE-7769-B167-111A-DEED943A3B5F}"/>
              </a:ext>
            </a:extLst>
          </p:cNvPr>
          <p:cNvSpPr>
            <a:spLocks noGrp="1"/>
          </p:cNvSpPr>
          <p:nvPr>
            <p:ph type="body" sz="quarter" idx="28"/>
          </p:nvPr>
        </p:nvSpPr>
        <p:spPr/>
        <p:txBody>
          <a:bodyPr/>
          <a:lstStyle/>
          <a:p>
            <a:r>
              <a:rPr lang="en-ZA"/>
              <a:t>All</a:t>
            </a:r>
          </a:p>
        </p:txBody>
      </p:sp>
      <p:sp>
        <p:nvSpPr>
          <p:cNvPr id="11" name="Text Placeholder 10">
            <a:extLst>
              <a:ext uri="{FF2B5EF4-FFF2-40B4-BE49-F238E27FC236}">
                <a16:creationId xmlns:a16="http://schemas.microsoft.com/office/drawing/2014/main" id="{E2D2335C-053E-3C75-3DF4-30EE5D6EC868}"/>
              </a:ext>
            </a:extLst>
          </p:cNvPr>
          <p:cNvSpPr>
            <a:spLocks noGrp="1"/>
          </p:cNvSpPr>
          <p:nvPr>
            <p:ph type="body" sz="quarter" idx="13"/>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US" sz="1200" b="1" i="0" u="none" strike="noStrike" kern="1200" cap="none" spc="0" normalizeH="0" baseline="0" noProof="0" dirty="0">
                <a:ln>
                  <a:noFill/>
                </a:ln>
                <a:solidFill>
                  <a:srgbClr val="0070C0"/>
                </a:solidFill>
                <a:effectLst/>
                <a:uLnTx/>
                <a:uFillTx/>
                <a:latin typeface="Trade Gothic Next"/>
                <a:ea typeface="+mn-ea"/>
                <a:cs typeface="Arial" panose="020B0604020202020204" pitchFamily="34" charset="0"/>
              </a:rPr>
              <a:t>#atingiLearning #atingipartners #OnlineLearning #SkillsDevelopment</a:t>
            </a:r>
            <a:endParaRPr kumimoji="0" lang="en-ZA" sz="1200" b="0" i="0" u="none" strike="noStrike" kern="1200" cap="none" spc="0" normalizeH="0" baseline="0" noProof="0" dirty="0">
              <a:ln>
                <a:noFill/>
              </a:ln>
              <a:solidFill>
                <a:srgbClr val="160B24"/>
              </a:solidFill>
              <a:effectLst/>
              <a:uLnTx/>
              <a:uFillTx/>
              <a:latin typeface="IBM Plex Sans" panose="020B0503050203000203" pitchFamily="34" charset="0"/>
              <a:ea typeface="+mn-ea"/>
              <a:cs typeface="Arial" panose="020B0604020202020204" pitchFamily="34" charset="0"/>
            </a:endParaRPr>
          </a:p>
        </p:txBody>
      </p:sp>
      <p:sp>
        <p:nvSpPr>
          <p:cNvPr id="12" name="Text Placeholder 11">
            <a:extLst>
              <a:ext uri="{FF2B5EF4-FFF2-40B4-BE49-F238E27FC236}">
                <a16:creationId xmlns:a16="http://schemas.microsoft.com/office/drawing/2014/main" id="{A9264363-CCA4-D020-CB9E-B50D3F99A3C0}"/>
              </a:ext>
            </a:extLst>
          </p:cNvPr>
          <p:cNvSpPr>
            <a:spLocks noGrp="1"/>
          </p:cNvSpPr>
          <p:nvPr>
            <p:ph type="body" sz="quarter" idx="30"/>
          </p:nvPr>
        </p:nvSpPr>
        <p:spPr/>
        <p:txBody>
          <a:bodyPr/>
          <a:lstStyle/>
          <a:p>
            <a:r>
              <a:rPr lang="en-ZA" dirty="0" err="1"/>
              <a:t>atingi</a:t>
            </a:r>
            <a:r>
              <a:rPr lang="en-ZA" dirty="0"/>
              <a:t> Kit V3 post_4b.png</a:t>
            </a:r>
          </a:p>
        </p:txBody>
      </p:sp>
      <p:sp>
        <p:nvSpPr>
          <p:cNvPr id="13" name="Text Placeholder 12">
            <a:extLst>
              <a:ext uri="{FF2B5EF4-FFF2-40B4-BE49-F238E27FC236}">
                <a16:creationId xmlns:a16="http://schemas.microsoft.com/office/drawing/2014/main" id="{3353C625-D373-DB07-DC96-AA2DA4E3FE2A}"/>
              </a:ext>
            </a:extLst>
          </p:cNvPr>
          <p:cNvSpPr>
            <a:spLocks noGrp="1"/>
          </p:cNvSpPr>
          <p:nvPr>
            <p:ph type="body" sz="quarter" idx="31"/>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US" sz="1200" b="0" i="0" u="none" strike="noStrike" kern="1200" cap="none" spc="0" normalizeH="0" baseline="0" noProof="0" dirty="0">
                <a:ln>
                  <a:noFill/>
                </a:ln>
                <a:solidFill>
                  <a:srgbClr val="FF0000"/>
                </a:solidFill>
                <a:effectLst/>
                <a:uLnTx/>
                <a:uFillTx/>
                <a:latin typeface="Trade Gothic Next"/>
                <a:ea typeface="+mn-ea"/>
                <a:cs typeface="Arial" panose="020B0604020202020204" pitchFamily="34" charset="0"/>
              </a:rPr>
              <a:t>Course link </a:t>
            </a:r>
            <a:endParaRPr kumimoji="0" lang="en-ZA" sz="1200" b="0" i="0" u="none" strike="noStrike" kern="1200" cap="none" spc="0" normalizeH="0" baseline="0" noProof="0" dirty="0">
              <a:ln>
                <a:noFill/>
              </a:ln>
              <a:solidFill>
                <a:srgbClr val="FF0000"/>
              </a:solidFill>
              <a:effectLst/>
              <a:uLnTx/>
              <a:uFillTx/>
              <a:latin typeface="IBM Plex Sans" panose="020B0503050203000203" pitchFamily="34" charset="0"/>
              <a:ea typeface="+mn-ea"/>
              <a:cs typeface="Arial" panose="020B0604020202020204" pitchFamily="34" charset="0"/>
            </a:endParaRPr>
          </a:p>
        </p:txBody>
      </p:sp>
      <p:pic>
        <p:nvPicPr>
          <p:cNvPr id="17" name="Content Placeholder 16" descr="A person with headphones and a computer&#10;&#10;Description automatically generated">
            <a:extLst>
              <a:ext uri="{FF2B5EF4-FFF2-40B4-BE49-F238E27FC236}">
                <a16:creationId xmlns:a16="http://schemas.microsoft.com/office/drawing/2014/main" id="{568A44C2-E32E-21C9-5E1E-2A5170AAF71A}"/>
              </a:ext>
            </a:extLst>
          </p:cNvPr>
          <p:cNvPicPr>
            <a:picLocks noGrp="1" noChangeAspect="1"/>
          </p:cNvPicPr>
          <p:nvPr>
            <p:ph sz="quarter" idx="29"/>
          </p:nvPr>
        </p:nvPicPr>
        <p:blipFill>
          <a:blip r:embed="rId2">
            <a:extLst>
              <a:ext uri="{28A0092B-C50C-407E-A947-70E740481C1C}">
                <a14:useLocalDpi xmlns:a14="http://schemas.microsoft.com/office/drawing/2010/main" val="0"/>
              </a:ext>
            </a:extLst>
          </a:blip>
          <a:stretch>
            <a:fillRect/>
          </a:stretch>
        </p:blipFill>
        <p:spPr>
          <a:xfrm>
            <a:off x="6096000" y="2452905"/>
            <a:ext cx="5832475" cy="3052328"/>
          </a:xfrm>
        </p:spPr>
      </p:pic>
    </p:spTree>
    <p:extLst>
      <p:ext uri="{BB962C8B-B14F-4D97-AF65-F5344CB8AC3E}">
        <p14:creationId xmlns:p14="http://schemas.microsoft.com/office/powerpoint/2010/main" val="27445811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9F92CDA-7CC6-A251-EF80-701DDE37CAE6}"/>
              </a:ext>
            </a:extLst>
          </p:cNvPr>
          <p:cNvSpPr>
            <a:spLocks noGrp="1"/>
          </p:cNvSpPr>
          <p:nvPr>
            <p:ph type="sldNum" sz="quarter" idx="11"/>
          </p:nvPr>
        </p:nvSpPr>
        <p:spPr/>
        <p:txBody>
          <a:bodyPr/>
          <a:lstStyle/>
          <a:p>
            <a:fld id="{9C7DBF9D-B7B5-43C3-9D7C-E6C14AE7C451}" type="slidenum">
              <a:rPr lang="en-GB" smtClean="0"/>
              <a:pPr/>
              <a:t>23</a:t>
            </a:fld>
            <a:endParaRPr lang="en-GB"/>
          </a:p>
        </p:txBody>
      </p:sp>
      <p:sp>
        <p:nvSpPr>
          <p:cNvPr id="5" name="Footer Placeholder 4">
            <a:extLst>
              <a:ext uri="{FF2B5EF4-FFF2-40B4-BE49-F238E27FC236}">
                <a16:creationId xmlns:a16="http://schemas.microsoft.com/office/drawing/2014/main" id="{03DC006A-CDF1-80BB-EC72-4CA9B05AEA4F}"/>
              </a:ext>
            </a:extLst>
          </p:cNvPr>
          <p:cNvSpPr>
            <a:spLocks noGrp="1"/>
          </p:cNvSpPr>
          <p:nvPr>
            <p:ph type="ftr" sz="quarter" idx="3"/>
          </p:nvPr>
        </p:nvSpPr>
        <p:spPr>
          <a:xfrm>
            <a:off x="700624" y="6498236"/>
            <a:ext cx="2461260" cy="255328"/>
          </a:xfrm>
        </p:spPr>
        <p:txBody>
          <a:bodyPr/>
          <a:lstStyle/>
          <a:p>
            <a:r>
              <a:rPr lang="en-GB" noProof="0" dirty="0" err="1"/>
              <a:t>atingi</a:t>
            </a:r>
            <a:r>
              <a:rPr lang="en-GB" noProof="0" dirty="0"/>
              <a:t> | Social Media Toolkit | 2024</a:t>
            </a:r>
          </a:p>
        </p:txBody>
      </p:sp>
      <p:sp>
        <p:nvSpPr>
          <p:cNvPr id="8" name="Text Placeholder 7">
            <a:extLst>
              <a:ext uri="{FF2B5EF4-FFF2-40B4-BE49-F238E27FC236}">
                <a16:creationId xmlns:a16="http://schemas.microsoft.com/office/drawing/2014/main" id="{0029E145-3CB8-5A6F-00D8-50A67C1684F4}"/>
              </a:ext>
            </a:extLst>
          </p:cNvPr>
          <p:cNvSpPr>
            <a:spLocks noGrp="1"/>
          </p:cNvSpPr>
          <p:nvPr>
            <p:ph type="body" sz="quarter" idx="24"/>
          </p:nvPr>
        </p:nvSpPr>
        <p:spPr>
          <a:xfrm>
            <a:off x="5253136" y="606490"/>
            <a:ext cx="6046236" cy="904593"/>
          </a:xfrm>
        </p:spPr>
        <p:txBody>
          <a:bodyPr/>
          <a:lstStyle/>
          <a:p>
            <a:r>
              <a:rPr lang="en-GB" sz="1200" b="0" dirty="0"/>
              <a:t>Add </a:t>
            </a:r>
            <a:r>
              <a:rPr lang="en-GB" sz="1200" dirty="0"/>
              <a:t>your own copy and logo</a:t>
            </a:r>
            <a:r>
              <a:rPr lang="en-GB" sz="1200" b="0" dirty="0"/>
              <a:t> option to your social media card, include background options you can use.</a:t>
            </a:r>
          </a:p>
          <a:p>
            <a:r>
              <a:rPr lang="en-GB" sz="1200" b="0" dirty="0"/>
              <a:t>On the next page are templates set up for X, LinkedIn &amp; Facebook.</a:t>
            </a:r>
          </a:p>
          <a:p>
            <a:r>
              <a:rPr lang="en-GB" sz="1200" u="sng" dirty="0">
                <a:hlinkClick r:id="rId3"/>
              </a:rPr>
              <a:t>Download</a:t>
            </a:r>
            <a:r>
              <a:rPr lang="en-GB" sz="1200" b="0" dirty="0"/>
              <a:t> these files to add them to the template and save for social media.</a:t>
            </a:r>
          </a:p>
        </p:txBody>
      </p:sp>
      <p:sp>
        <p:nvSpPr>
          <p:cNvPr id="2" name="Title 1">
            <a:extLst>
              <a:ext uri="{FF2B5EF4-FFF2-40B4-BE49-F238E27FC236}">
                <a16:creationId xmlns:a16="http://schemas.microsoft.com/office/drawing/2014/main" id="{2551E307-3FC2-6524-B298-11873C035281}"/>
              </a:ext>
            </a:extLst>
          </p:cNvPr>
          <p:cNvSpPr>
            <a:spLocks noGrp="1"/>
          </p:cNvSpPr>
          <p:nvPr>
            <p:ph type="title"/>
          </p:nvPr>
        </p:nvSpPr>
        <p:spPr>
          <a:xfrm>
            <a:off x="700624" y="212958"/>
            <a:ext cx="4466610" cy="1213435"/>
          </a:xfrm>
        </p:spPr>
        <p:txBody>
          <a:bodyPr>
            <a:noAutofit/>
          </a:bodyPr>
          <a:lstStyle/>
          <a:p>
            <a:r>
              <a:rPr kumimoji="0" lang="en-GB" sz="3200" b="1" i="0" u="none" strike="noStrike" kern="1200" cap="none" spc="0" normalizeH="0" baseline="0" noProof="0" dirty="0">
                <a:ln>
                  <a:noFill/>
                </a:ln>
                <a:effectLst/>
                <a:uLnTx/>
                <a:uFillTx/>
                <a:latin typeface="IBM Plex Serif SemiBold" panose="02060703050406000203" pitchFamily="18" charset="77"/>
                <a:ea typeface="+mj-ea"/>
                <a:cs typeface="Arial" panose="020B0604020202020204" pitchFamily="34" charset="0"/>
              </a:rPr>
              <a:t>Your DIY background image</a:t>
            </a:r>
            <a:r>
              <a:rPr kumimoji="0" lang="en-GB" sz="3200" b="1" i="0" u="none" strike="noStrike" kern="1200" cap="none" spc="0" normalizeH="0" baseline="30000" noProof="0" dirty="0">
                <a:ln>
                  <a:noFill/>
                </a:ln>
                <a:effectLst/>
                <a:uLnTx/>
                <a:uFillTx/>
                <a:latin typeface="IBM Plex Serif SemiBold" panose="02060703050406000203" pitchFamily="18" charset="77"/>
                <a:ea typeface="+mj-ea"/>
                <a:cs typeface="Arial" panose="020B0604020202020204" pitchFamily="34" charset="0"/>
              </a:rPr>
              <a:t>*</a:t>
            </a:r>
            <a:r>
              <a:rPr kumimoji="0" lang="en-GB" sz="3200" b="1" i="0" u="none" strike="noStrike" kern="1200" cap="none" spc="0" normalizeH="0" baseline="0" noProof="0" dirty="0">
                <a:ln>
                  <a:noFill/>
                </a:ln>
                <a:effectLst/>
                <a:uLnTx/>
                <a:uFillTx/>
                <a:latin typeface="IBM Plex Serif SemiBold" panose="02060703050406000203" pitchFamily="18" charset="77"/>
                <a:ea typeface="+mj-ea"/>
                <a:cs typeface="Arial" panose="020B0604020202020204" pitchFamily="34" charset="0"/>
              </a:rPr>
              <a:t> options.</a:t>
            </a:r>
            <a:endParaRPr lang="en-ZA" sz="3200" dirty="0"/>
          </a:p>
        </p:txBody>
      </p:sp>
      <p:pic>
        <p:nvPicPr>
          <p:cNvPr id="12" name="Picture 11" descr="A person wearing headphones and holding a tablet&#10;&#10;Description automatically generated">
            <a:extLst>
              <a:ext uri="{FF2B5EF4-FFF2-40B4-BE49-F238E27FC236}">
                <a16:creationId xmlns:a16="http://schemas.microsoft.com/office/drawing/2014/main" id="{8F745A65-39F9-4096-E006-3279577C538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90151" y="4873205"/>
            <a:ext cx="2427967" cy="1270636"/>
          </a:xfrm>
          <a:prstGeom prst="rect">
            <a:avLst/>
          </a:prstGeom>
          <a:effectLst>
            <a:outerShdw blurRad="109472" dist="38100" dir="2700000" algn="tl" rotWithShape="0">
              <a:prstClr val="black">
                <a:alpha val="19661"/>
              </a:prstClr>
            </a:outerShdw>
          </a:effectLst>
        </p:spPr>
      </p:pic>
      <p:pic>
        <p:nvPicPr>
          <p:cNvPr id="14" name="Picture 13" descr="A person with curly hair&#10;&#10;Description automatically generated">
            <a:extLst>
              <a:ext uri="{FF2B5EF4-FFF2-40B4-BE49-F238E27FC236}">
                <a16:creationId xmlns:a16="http://schemas.microsoft.com/office/drawing/2014/main" id="{9C380AF8-E265-5CC3-B4C0-DCA6C69797F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0624" y="1772901"/>
            <a:ext cx="2427967" cy="1270636"/>
          </a:xfrm>
          <a:prstGeom prst="rect">
            <a:avLst/>
          </a:prstGeom>
          <a:effectLst>
            <a:outerShdw blurRad="109472" dist="38100" dir="2700000" algn="tl" rotWithShape="0">
              <a:prstClr val="black">
                <a:alpha val="19661"/>
              </a:prstClr>
            </a:outerShdw>
          </a:effectLst>
        </p:spPr>
      </p:pic>
      <p:pic>
        <p:nvPicPr>
          <p:cNvPr id="18" name="Picture 17" descr="A person pointing up with her fingers&#10;&#10;Description automatically generated">
            <a:extLst>
              <a:ext uri="{FF2B5EF4-FFF2-40B4-BE49-F238E27FC236}">
                <a16:creationId xmlns:a16="http://schemas.microsoft.com/office/drawing/2014/main" id="{F096C4EC-49AC-E859-E389-B21A1C4ECCF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190151" y="3319105"/>
            <a:ext cx="2427967" cy="1270636"/>
          </a:xfrm>
          <a:prstGeom prst="rect">
            <a:avLst/>
          </a:prstGeom>
          <a:effectLst>
            <a:outerShdw blurRad="109472" dist="38100" dir="2700000" algn="tl" rotWithShape="0">
              <a:prstClr val="black">
                <a:alpha val="19661"/>
              </a:prstClr>
            </a:outerShdw>
          </a:effectLst>
        </p:spPr>
      </p:pic>
      <p:pic>
        <p:nvPicPr>
          <p:cNvPr id="20" name="Picture 19" descr="A person holding books and smiling&#10;&#10;Description automatically generated">
            <a:extLst>
              <a:ext uri="{FF2B5EF4-FFF2-40B4-BE49-F238E27FC236}">
                <a16:creationId xmlns:a16="http://schemas.microsoft.com/office/drawing/2014/main" id="{DF2FCAB3-6FFF-5E3B-B906-CA9F07EC95F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360788" y="3319105"/>
            <a:ext cx="2427967" cy="1270636"/>
          </a:xfrm>
          <a:prstGeom prst="rect">
            <a:avLst/>
          </a:prstGeom>
          <a:effectLst>
            <a:outerShdw blurRad="109472" dist="38100" dir="2700000" algn="tl" rotWithShape="0">
              <a:prstClr val="black">
                <a:alpha val="19661"/>
              </a:prstClr>
            </a:outerShdw>
          </a:effectLst>
        </p:spPr>
      </p:pic>
      <p:pic>
        <p:nvPicPr>
          <p:cNvPr id="22" name="Picture 21" descr="A person wearing glasses and a headscarf&#10;&#10;Description automatically generated">
            <a:extLst>
              <a:ext uri="{FF2B5EF4-FFF2-40B4-BE49-F238E27FC236}">
                <a16:creationId xmlns:a16="http://schemas.microsoft.com/office/drawing/2014/main" id="{4D9E710E-9BEE-79CB-22A2-953AD2D2F0F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190151" y="1772901"/>
            <a:ext cx="2427967" cy="1270636"/>
          </a:xfrm>
          <a:prstGeom prst="rect">
            <a:avLst/>
          </a:prstGeom>
          <a:effectLst>
            <a:outerShdw blurRad="109472" dist="38100" dir="2700000" algn="tl" rotWithShape="0">
              <a:prstClr val="black">
                <a:alpha val="19661"/>
              </a:prstClr>
            </a:outerShdw>
          </a:effectLst>
        </p:spPr>
      </p:pic>
      <p:pic>
        <p:nvPicPr>
          <p:cNvPr id="24" name="Picture 23" descr="A person holding a computer&#10;&#10;Description automatically generated">
            <a:extLst>
              <a:ext uri="{FF2B5EF4-FFF2-40B4-BE49-F238E27FC236}">
                <a16:creationId xmlns:a16="http://schemas.microsoft.com/office/drawing/2014/main" id="{D325A151-7AB0-7C14-4D91-4D86B9C2004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360783" y="4851559"/>
            <a:ext cx="2427967" cy="1270636"/>
          </a:xfrm>
          <a:prstGeom prst="rect">
            <a:avLst/>
          </a:prstGeom>
          <a:effectLst>
            <a:outerShdw blurRad="109472" dist="38100" dir="2700000" algn="tl" rotWithShape="0">
              <a:prstClr val="black">
                <a:alpha val="19661"/>
              </a:prstClr>
            </a:outerShdw>
          </a:effectLst>
        </p:spPr>
      </p:pic>
      <p:pic>
        <p:nvPicPr>
          <p:cNvPr id="26" name="Picture 25" descr="A person holding a computer&#10;&#10;Description automatically generated">
            <a:extLst>
              <a:ext uri="{FF2B5EF4-FFF2-40B4-BE49-F238E27FC236}">
                <a16:creationId xmlns:a16="http://schemas.microsoft.com/office/drawing/2014/main" id="{35E5CF40-3522-968F-9041-D0B9ADA82FB6}"/>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531421" y="1772901"/>
            <a:ext cx="2427967" cy="1270636"/>
          </a:xfrm>
          <a:prstGeom prst="rect">
            <a:avLst/>
          </a:prstGeom>
          <a:effectLst>
            <a:outerShdw blurRad="109472" dist="38100" dir="2700000" algn="tl" rotWithShape="0">
              <a:prstClr val="black">
                <a:alpha val="19661"/>
              </a:prstClr>
            </a:outerShdw>
          </a:effectLst>
        </p:spPr>
      </p:pic>
      <p:pic>
        <p:nvPicPr>
          <p:cNvPr id="28" name="Picture 27" descr="A group of people looking at a tablet&#10;&#10;Description automatically generated">
            <a:extLst>
              <a:ext uri="{FF2B5EF4-FFF2-40B4-BE49-F238E27FC236}">
                <a16:creationId xmlns:a16="http://schemas.microsoft.com/office/drawing/2014/main" id="{186AD248-87D1-379F-2582-A6477CAE3E9D}"/>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02058" y="4863681"/>
            <a:ext cx="2427967" cy="1270636"/>
          </a:xfrm>
          <a:prstGeom prst="rect">
            <a:avLst/>
          </a:prstGeom>
          <a:effectLst>
            <a:outerShdw blurRad="109472" dist="38100" dir="2700000" algn="tl" rotWithShape="0">
              <a:prstClr val="black">
                <a:alpha val="19661"/>
              </a:prstClr>
            </a:outerShdw>
          </a:effectLst>
        </p:spPr>
      </p:pic>
      <p:pic>
        <p:nvPicPr>
          <p:cNvPr id="30" name="Picture 29" descr="A group of people holding books&#10;&#10;Description automatically generated">
            <a:extLst>
              <a:ext uri="{FF2B5EF4-FFF2-40B4-BE49-F238E27FC236}">
                <a16:creationId xmlns:a16="http://schemas.microsoft.com/office/drawing/2014/main" id="{4A7AE1ED-7757-28D4-0BC7-B9C490F4766F}"/>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02058" y="3319105"/>
            <a:ext cx="2427967" cy="1270636"/>
          </a:xfrm>
          <a:prstGeom prst="rect">
            <a:avLst/>
          </a:prstGeom>
          <a:effectLst>
            <a:outerShdw blurRad="109472" dist="38100" dir="2700000" algn="tl" rotWithShape="0">
              <a:prstClr val="black">
                <a:alpha val="19661"/>
              </a:prstClr>
            </a:outerShdw>
          </a:effectLst>
        </p:spPr>
      </p:pic>
      <p:sp>
        <p:nvSpPr>
          <p:cNvPr id="31" name="TextBox 30">
            <a:extLst>
              <a:ext uri="{FF2B5EF4-FFF2-40B4-BE49-F238E27FC236}">
                <a16:creationId xmlns:a16="http://schemas.microsoft.com/office/drawing/2014/main" id="{67928274-AAC8-5080-4B75-8BBF2E094BD7}"/>
              </a:ext>
            </a:extLst>
          </p:cNvPr>
          <p:cNvSpPr txBox="1"/>
          <p:nvPr/>
        </p:nvSpPr>
        <p:spPr>
          <a:xfrm>
            <a:off x="1733550" y="752475"/>
            <a:ext cx="0" cy="0"/>
          </a:xfrm>
          <a:prstGeom prst="rect">
            <a:avLst/>
          </a:prstGeom>
        </p:spPr>
        <p:txBody>
          <a:bodyPr vert="horz" wrap="none" lIns="0" tIns="0" rIns="0" bIns="0" numCol="1" rtlCol="0">
            <a:noAutofit/>
          </a:bodyPr>
          <a:lstStyle/>
          <a:p>
            <a:pPr marL="0" indent="0" algn="l">
              <a:spcBef>
                <a:spcPts val="1000"/>
              </a:spcBef>
              <a:buNone/>
            </a:pPr>
            <a:endParaRPr lang="en-GB" sz="1400" dirty="0" err="1">
              <a:latin typeface="+mj-lt"/>
            </a:endParaRPr>
          </a:p>
        </p:txBody>
      </p:sp>
      <p:sp>
        <p:nvSpPr>
          <p:cNvPr id="32" name="Text Placeholder 7">
            <a:extLst>
              <a:ext uri="{FF2B5EF4-FFF2-40B4-BE49-F238E27FC236}">
                <a16:creationId xmlns:a16="http://schemas.microsoft.com/office/drawing/2014/main" id="{96282EF4-1B96-01BD-7207-8C6F63B93C99}"/>
              </a:ext>
            </a:extLst>
          </p:cNvPr>
          <p:cNvSpPr txBox="1">
            <a:spLocks/>
          </p:cNvSpPr>
          <p:nvPr/>
        </p:nvSpPr>
        <p:spPr>
          <a:xfrm>
            <a:off x="3003284" y="6386379"/>
            <a:ext cx="2750698" cy="255327"/>
          </a:xfrm>
          <a:prstGeom prst="rect">
            <a:avLst/>
          </a:prstGeom>
        </p:spPr>
        <p:txBody>
          <a:bodyPr vert="horz" wrap="square" lIns="0" tIns="0" rIns="0" bIns="0" rtlCol="0">
            <a:noAutofit/>
          </a:bodyPr>
          <a:lstStyle>
            <a:lvl1pPr marL="0" indent="0" algn="l" defTabSz="914400" rtl="0" eaLnBrk="1" latinLnBrk="0" hangingPunct="1">
              <a:lnSpc>
                <a:spcPct val="100000"/>
              </a:lnSpc>
              <a:spcBef>
                <a:spcPts val="1000"/>
              </a:spcBef>
              <a:buClr>
                <a:schemeClr val="tx1"/>
              </a:buClr>
              <a:buFont typeface="Arial" panose="020B0604020202020204" pitchFamily="34" charset="0"/>
              <a:buNone/>
              <a:tabLst/>
              <a:defRPr sz="1400" b="1" i="0" kern="1200">
                <a:solidFill>
                  <a:schemeClr val="accent1"/>
                </a:solidFill>
                <a:latin typeface="IBM Plex Sans" panose="020B0503050203000203" pitchFamily="34" charset="0"/>
                <a:ea typeface="+mn-ea"/>
                <a:cs typeface="Arial" panose="020B0604020202020204" pitchFamily="34" charset="0"/>
              </a:defRPr>
            </a:lvl1pPr>
            <a:lvl2pPr marL="457200" indent="0" algn="l" defTabSz="914400" rtl="0" eaLnBrk="1" latinLnBrk="0" hangingPunct="1">
              <a:lnSpc>
                <a:spcPct val="100000"/>
              </a:lnSpc>
              <a:spcBef>
                <a:spcPts val="500"/>
              </a:spcBef>
              <a:buClr>
                <a:schemeClr val="tx1"/>
              </a:buClr>
              <a:buFont typeface="Symbol" pitchFamily="2" charset="2"/>
              <a:buNone/>
              <a:tabLst/>
              <a:defRPr sz="1200" b="0" i="0" kern="1200">
                <a:solidFill>
                  <a:schemeClr val="tx1"/>
                </a:solidFill>
                <a:latin typeface="IBM Plex Sans" panose="020B0503050203000203" pitchFamily="34" charset="0"/>
                <a:ea typeface="+mn-ea"/>
                <a:cs typeface="Arial" panose="020B0604020202020204" pitchFamily="34" charset="0"/>
              </a:defRPr>
            </a:lvl2pPr>
            <a:lvl3pPr marL="914400" indent="0" algn="l" defTabSz="914400" rtl="0" eaLnBrk="1" latinLnBrk="0" hangingPunct="1">
              <a:lnSpc>
                <a:spcPct val="100000"/>
              </a:lnSpc>
              <a:spcBef>
                <a:spcPts val="500"/>
              </a:spcBef>
              <a:buClr>
                <a:schemeClr val="tx1"/>
              </a:buClr>
              <a:buFont typeface="Symbol" pitchFamily="2" charset="2"/>
              <a:buNone/>
              <a:tabLst/>
              <a:defRPr sz="1200" b="0" i="0" kern="1200">
                <a:solidFill>
                  <a:schemeClr val="tx1"/>
                </a:solidFill>
                <a:latin typeface="IBM Plex Sans" panose="020B0503050203000203" pitchFamily="34" charset="0"/>
                <a:ea typeface="+mn-ea"/>
                <a:cs typeface="Arial" panose="020B0604020202020204" pitchFamily="34" charset="0"/>
              </a:defRPr>
            </a:lvl3pPr>
            <a:lvl4pPr marL="1371600" indent="0" algn="l" defTabSz="914400" rtl="0" eaLnBrk="1" latinLnBrk="0" hangingPunct="1">
              <a:lnSpc>
                <a:spcPct val="100000"/>
              </a:lnSpc>
              <a:spcBef>
                <a:spcPts val="500"/>
              </a:spcBef>
              <a:buClr>
                <a:schemeClr val="tx1"/>
              </a:buClr>
              <a:buFont typeface="Symbol" pitchFamily="2" charset="2"/>
              <a:buNone/>
              <a:tabLst/>
              <a:defRPr sz="1000" b="0" i="0" kern="1200">
                <a:solidFill>
                  <a:schemeClr val="tx1"/>
                </a:solidFill>
                <a:latin typeface="IBM Plex Sans" panose="020B0503050203000203" pitchFamily="34" charset="0"/>
                <a:ea typeface="+mn-ea"/>
                <a:cs typeface="Arial" panose="020B0604020202020204" pitchFamily="34" charset="0"/>
              </a:defRPr>
            </a:lvl4pPr>
            <a:lvl5pPr marL="1828800" indent="0" algn="l" defTabSz="914400" rtl="0" eaLnBrk="1" latinLnBrk="0" hangingPunct="1">
              <a:lnSpc>
                <a:spcPct val="100000"/>
              </a:lnSpc>
              <a:spcBef>
                <a:spcPts val="500"/>
              </a:spcBef>
              <a:buClr>
                <a:schemeClr val="tx1"/>
              </a:buClr>
              <a:buFont typeface="Symbol" pitchFamily="2" charset="2"/>
              <a:buNone/>
              <a:tabLst/>
              <a:defRPr sz="1000" b="0" i="0" kern="1200">
                <a:solidFill>
                  <a:schemeClr val="tx1"/>
                </a:solidFill>
                <a:latin typeface="IBM Plex Sans" panose="020B0503050203000203" pitchFamily="34" charset="0"/>
                <a:ea typeface="+mn-ea"/>
                <a:cs typeface="Arial" panose="020B0604020202020204" pitchFamily="34" charset="0"/>
              </a:defRPr>
            </a:lvl5pPr>
            <a:lvl6pPr marL="2452688" indent="-166688" algn="l" defTabSz="914400" rtl="0" eaLnBrk="1" latinLnBrk="0" hangingPunct="1">
              <a:lnSpc>
                <a:spcPct val="90000"/>
              </a:lnSpc>
              <a:spcBef>
                <a:spcPts val="500"/>
              </a:spcBef>
              <a:buFont typeface="Symbol" pitchFamily="2" charset="2"/>
              <a:buChar char="-"/>
              <a:tabLst/>
              <a:defRPr sz="1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9pPr>
          </a:lstStyle>
          <a:p>
            <a:r>
              <a:rPr lang="en-GB" dirty="0"/>
              <a:t>*Download these files here:</a:t>
            </a:r>
          </a:p>
        </p:txBody>
      </p:sp>
      <p:sp>
        <p:nvSpPr>
          <p:cNvPr id="33" name="Text Placeholder 7">
            <a:extLst>
              <a:ext uri="{FF2B5EF4-FFF2-40B4-BE49-F238E27FC236}">
                <a16:creationId xmlns:a16="http://schemas.microsoft.com/office/drawing/2014/main" id="{2218ECAF-BFC8-1E3E-DDD5-1CEF5CE67187}"/>
              </a:ext>
            </a:extLst>
          </p:cNvPr>
          <p:cNvSpPr txBox="1">
            <a:spLocks/>
          </p:cNvSpPr>
          <p:nvPr/>
        </p:nvSpPr>
        <p:spPr>
          <a:xfrm>
            <a:off x="5464544" y="6384013"/>
            <a:ext cx="6988998" cy="255327"/>
          </a:xfrm>
          <a:prstGeom prst="rect">
            <a:avLst/>
          </a:prstGeom>
        </p:spPr>
        <p:txBody>
          <a:bodyPr vert="horz" wrap="square" lIns="0" tIns="0" rIns="0" bIns="0" rtlCol="0">
            <a:noAutofit/>
          </a:bodyPr>
          <a:lstStyle>
            <a:lvl1pPr marL="0" indent="0" algn="l" defTabSz="914400" rtl="0" eaLnBrk="1" latinLnBrk="0" hangingPunct="1">
              <a:lnSpc>
                <a:spcPct val="100000"/>
              </a:lnSpc>
              <a:spcBef>
                <a:spcPts val="1000"/>
              </a:spcBef>
              <a:buClr>
                <a:schemeClr val="tx1"/>
              </a:buClr>
              <a:buFont typeface="Arial" panose="020B0604020202020204" pitchFamily="34" charset="0"/>
              <a:buNone/>
              <a:tabLst/>
              <a:defRPr sz="1400" b="1" i="0" kern="1200">
                <a:solidFill>
                  <a:schemeClr val="accent1"/>
                </a:solidFill>
                <a:latin typeface="IBM Plex Sans" panose="020B0503050203000203" pitchFamily="34" charset="0"/>
                <a:ea typeface="+mn-ea"/>
                <a:cs typeface="Arial" panose="020B0604020202020204" pitchFamily="34" charset="0"/>
              </a:defRPr>
            </a:lvl1pPr>
            <a:lvl2pPr marL="457200" indent="0" algn="l" defTabSz="914400" rtl="0" eaLnBrk="1" latinLnBrk="0" hangingPunct="1">
              <a:lnSpc>
                <a:spcPct val="100000"/>
              </a:lnSpc>
              <a:spcBef>
                <a:spcPts val="500"/>
              </a:spcBef>
              <a:buClr>
                <a:schemeClr val="tx1"/>
              </a:buClr>
              <a:buFont typeface="Symbol" pitchFamily="2" charset="2"/>
              <a:buNone/>
              <a:tabLst/>
              <a:defRPr sz="1200" b="0" i="0" kern="1200">
                <a:solidFill>
                  <a:schemeClr val="tx1"/>
                </a:solidFill>
                <a:latin typeface="IBM Plex Sans" panose="020B0503050203000203" pitchFamily="34" charset="0"/>
                <a:ea typeface="+mn-ea"/>
                <a:cs typeface="Arial" panose="020B0604020202020204" pitchFamily="34" charset="0"/>
              </a:defRPr>
            </a:lvl2pPr>
            <a:lvl3pPr marL="914400" indent="0" algn="l" defTabSz="914400" rtl="0" eaLnBrk="1" latinLnBrk="0" hangingPunct="1">
              <a:lnSpc>
                <a:spcPct val="100000"/>
              </a:lnSpc>
              <a:spcBef>
                <a:spcPts val="500"/>
              </a:spcBef>
              <a:buClr>
                <a:schemeClr val="tx1"/>
              </a:buClr>
              <a:buFont typeface="Symbol" pitchFamily="2" charset="2"/>
              <a:buNone/>
              <a:tabLst/>
              <a:defRPr sz="1200" b="0" i="0" kern="1200">
                <a:solidFill>
                  <a:schemeClr val="tx1"/>
                </a:solidFill>
                <a:latin typeface="IBM Plex Sans" panose="020B0503050203000203" pitchFamily="34" charset="0"/>
                <a:ea typeface="+mn-ea"/>
                <a:cs typeface="Arial" panose="020B0604020202020204" pitchFamily="34" charset="0"/>
              </a:defRPr>
            </a:lvl3pPr>
            <a:lvl4pPr marL="1371600" indent="0" algn="l" defTabSz="914400" rtl="0" eaLnBrk="1" latinLnBrk="0" hangingPunct="1">
              <a:lnSpc>
                <a:spcPct val="100000"/>
              </a:lnSpc>
              <a:spcBef>
                <a:spcPts val="500"/>
              </a:spcBef>
              <a:buClr>
                <a:schemeClr val="tx1"/>
              </a:buClr>
              <a:buFont typeface="Symbol" pitchFamily="2" charset="2"/>
              <a:buNone/>
              <a:tabLst/>
              <a:defRPr sz="1000" b="0" i="0" kern="1200">
                <a:solidFill>
                  <a:schemeClr val="tx1"/>
                </a:solidFill>
                <a:latin typeface="IBM Plex Sans" panose="020B0503050203000203" pitchFamily="34" charset="0"/>
                <a:ea typeface="+mn-ea"/>
                <a:cs typeface="Arial" panose="020B0604020202020204" pitchFamily="34" charset="0"/>
              </a:defRPr>
            </a:lvl4pPr>
            <a:lvl5pPr marL="1828800" indent="0" algn="l" defTabSz="914400" rtl="0" eaLnBrk="1" latinLnBrk="0" hangingPunct="1">
              <a:lnSpc>
                <a:spcPct val="100000"/>
              </a:lnSpc>
              <a:spcBef>
                <a:spcPts val="500"/>
              </a:spcBef>
              <a:buClr>
                <a:schemeClr val="tx1"/>
              </a:buClr>
              <a:buFont typeface="Symbol" pitchFamily="2" charset="2"/>
              <a:buNone/>
              <a:tabLst/>
              <a:defRPr sz="1000" b="0" i="0" kern="1200">
                <a:solidFill>
                  <a:schemeClr val="tx1"/>
                </a:solidFill>
                <a:latin typeface="IBM Plex Sans" panose="020B0503050203000203" pitchFamily="34" charset="0"/>
                <a:ea typeface="+mn-ea"/>
                <a:cs typeface="Arial" panose="020B0604020202020204" pitchFamily="34" charset="0"/>
              </a:defRPr>
            </a:lvl5pPr>
            <a:lvl6pPr marL="2452688" indent="-166688" algn="l" defTabSz="914400" rtl="0" eaLnBrk="1" latinLnBrk="0" hangingPunct="1">
              <a:lnSpc>
                <a:spcPct val="90000"/>
              </a:lnSpc>
              <a:spcBef>
                <a:spcPts val="500"/>
              </a:spcBef>
              <a:buFont typeface="Symbol" pitchFamily="2" charset="2"/>
              <a:buChar char="-"/>
              <a:tabLst/>
              <a:defRPr sz="1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9pPr>
          </a:lstStyle>
          <a:p>
            <a:r>
              <a:rPr lang="en-ZA" sz="1200" b="0" i="0" u="none" strike="noStrike" dirty="0">
                <a:solidFill>
                  <a:srgbClr val="212121"/>
                </a:solidFill>
                <a:effectLst/>
                <a:latin typeface="Aptos" panose="020B0004020202020204" pitchFamily="34" charset="0"/>
              </a:rPr>
              <a:t> </a:t>
            </a:r>
            <a:r>
              <a:rPr lang="en-ZA" sz="1200" b="0" i="0" dirty="0">
                <a:solidFill>
                  <a:srgbClr val="0078D7"/>
                </a:solidFill>
                <a:effectLst/>
                <a:latin typeface="Aptos" panose="020B0004020202020204" pitchFamily="34" charset="0"/>
                <a:hlinkClick r:id="rId3" tooltip="https://url.uk.m.mimecastprotect.com/s/lNeWCkRPwSqO9EET2t0uZ?domain=atingi.org"/>
              </a:rPr>
              <a:t>https://www.atingi.org/wp-content/uploads/2024/05/atingi-Social-Media-Partner-Toolkit.zip</a:t>
            </a:r>
            <a:r>
              <a:rPr lang="en-ZA" sz="1200" b="0" i="0" u="none" strike="noStrike" dirty="0">
                <a:solidFill>
                  <a:srgbClr val="212121"/>
                </a:solidFill>
                <a:effectLst/>
                <a:latin typeface="Aptos" panose="020B0004020202020204" pitchFamily="34" charset="0"/>
              </a:rPr>
              <a:t> </a:t>
            </a:r>
          </a:p>
        </p:txBody>
      </p:sp>
      <p:pic>
        <p:nvPicPr>
          <p:cNvPr id="35" name="Picture 34" descr="A person holding a computer&#10;&#10;Description automatically generated">
            <a:extLst>
              <a:ext uri="{FF2B5EF4-FFF2-40B4-BE49-F238E27FC236}">
                <a16:creationId xmlns:a16="http://schemas.microsoft.com/office/drawing/2014/main" id="{7CCAF929-6CDF-AEEB-C41C-CD93513FEB83}"/>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531421" y="3408368"/>
            <a:ext cx="2427967" cy="1270636"/>
          </a:xfrm>
          <a:prstGeom prst="rect">
            <a:avLst/>
          </a:prstGeom>
          <a:effectLst>
            <a:outerShdw blurRad="109472" dist="38100" dir="2700000" algn="tl" rotWithShape="0">
              <a:prstClr val="black">
                <a:alpha val="19661"/>
              </a:prstClr>
            </a:outerShdw>
          </a:effectLst>
        </p:spPr>
      </p:pic>
      <p:pic>
        <p:nvPicPr>
          <p:cNvPr id="37" name="Picture 36" descr="A person holding a tablet&#10;&#10;Description automatically generated">
            <a:extLst>
              <a:ext uri="{FF2B5EF4-FFF2-40B4-BE49-F238E27FC236}">
                <a16:creationId xmlns:a16="http://schemas.microsoft.com/office/drawing/2014/main" id="{60BA6446-C428-4506-5022-14ECC190B50C}"/>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6360784" y="1772901"/>
            <a:ext cx="2427967" cy="1270636"/>
          </a:xfrm>
          <a:prstGeom prst="rect">
            <a:avLst/>
          </a:prstGeom>
          <a:effectLst>
            <a:outerShdw blurRad="109472" dist="38100" dir="2700000" algn="tl" rotWithShape="0">
              <a:prstClr val="black">
                <a:alpha val="19661"/>
              </a:prstClr>
            </a:outerShdw>
          </a:effectLst>
        </p:spPr>
      </p:pic>
      <p:pic>
        <p:nvPicPr>
          <p:cNvPr id="39" name="Picture 38" descr="A person and person looking at a computer&#10;&#10;Description automatically generated">
            <a:extLst>
              <a:ext uri="{FF2B5EF4-FFF2-40B4-BE49-F238E27FC236}">
                <a16:creationId xmlns:a16="http://schemas.microsoft.com/office/drawing/2014/main" id="{6F6AB31C-6C53-E232-AE2A-A10FF9E575D9}"/>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531421" y="4873205"/>
            <a:ext cx="2427967" cy="1270636"/>
          </a:xfrm>
          <a:prstGeom prst="rect">
            <a:avLst/>
          </a:prstGeom>
          <a:effectLst>
            <a:outerShdw blurRad="109472" dist="38100" dir="2700000" algn="tl" rotWithShape="0">
              <a:prstClr val="black">
                <a:alpha val="19661"/>
              </a:prstClr>
            </a:outerShdw>
          </a:effectLst>
        </p:spPr>
      </p:pic>
    </p:spTree>
    <p:extLst>
      <p:ext uri="{BB962C8B-B14F-4D97-AF65-F5344CB8AC3E}">
        <p14:creationId xmlns:p14="http://schemas.microsoft.com/office/powerpoint/2010/main" val="38514252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BFD19E5B-557B-A568-D7A0-779310D56064}"/>
              </a:ext>
            </a:extLst>
          </p:cNvPr>
          <p:cNvSpPr>
            <a:spLocks noGrp="1"/>
          </p:cNvSpPr>
          <p:nvPr>
            <p:ph type="pic" sz="quarter" idx="34"/>
          </p:nvPr>
        </p:nvSpPr>
        <p:spPr/>
        <p:txBody>
          <a:bodyPr/>
          <a:lstStyle/>
          <a:p>
            <a:endParaRPr lang="en-GB"/>
          </a:p>
        </p:txBody>
      </p:sp>
      <p:sp>
        <p:nvSpPr>
          <p:cNvPr id="2" name="Slide Number Placeholder 1">
            <a:extLst>
              <a:ext uri="{FF2B5EF4-FFF2-40B4-BE49-F238E27FC236}">
                <a16:creationId xmlns:a16="http://schemas.microsoft.com/office/drawing/2014/main" id="{E80846ED-FC20-A0FE-1266-B4FA71471B1B}"/>
              </a:ext>
            </a:extLst>
          </p:cNvPr>
          <p:cNvSpPr>
            <a:spLocks noGrp="1"/>
          </p:cNvSpPr>
          <p:nvPr>
            <p:ph type="sldNum" sz="quarter" idx="11"/>
          </p:nvPr>
        </p:nvSpPr>
        <p:spPr/>
        <p:txBody>
          <a:bodyPr/>
          <a:lstStyle/>
          <a:p>
            <a:fld id="{9C7DBF9D-B7B5-43C3-9D7C-E6C14AE7C451}" type="slidenum">
              <a:rPr lang="en-GB" smtClean="0"/>
              <a:pPr/>
              <a:t>24</a:t>
            </a:fld>
            <a:endParaRPr lang="en-GB"/>
          </a:p>
        </p:txBody>
      </p:sp>
      <p:sp>
        <p:nvSpPr>
          <p:cNvPr id="3" name="Footer Placeholder 2">
            <a:extLst>
              <a:ext uri="{FF2B5EF4-FFF2-40B4-BE49-F238E27FC236}">
                <a16:creationId xmlns:a16="http://schemas.microsoft.com/office/drawing/2014/main" id="{250F6363-7979-4992-74D0-6D9CBE74522C}"/>
              </a:ext>
            </a:extLst>
          </p:cNvPr>
          <p:cNvSpPr>
            <a:spLocks noGrp="1"/>
          </p:cNvSpPr>
          <p:nvPr>
            <p:ph type="ftr" sz="quarter" idx="3"/>
          </p:nvPr>
        </p:nvSpPr>
        <p:spPr/>
        <p:txBody>
          <a:bodyPr/>
          <a:lstStyle/>
          <a:p>
            <a:r>
              <a:rPr lang="en-GB" noProof="0"/>
              <a:t>atingi | Social Media Toolkit | 2024</a:t>
            </a:r>
          </a:p>
        </p:txBody>
      </p:sp>
      <p:sp>
        <p:nvSpPr>
          <p:cNvPr id="12" name="Text Placeholder 11">
            <a:extLst>
              <a:ext uri="{FF2B5EF4-FFF2-40B4-BE49-F238E27FC236}">
                <a16:creationId xmlns:a16="http://schemas.microsoft.com/office/drawing/2014/main" id="{EF18A068-2532-DEEC-B890-19F03D815812}"/>
              </a:ext>
            </a:extLst>
          </p:cNvPr>
          <p:cNvSpPr>
            <a:spLocks noGrp="1"/>
          </p:cNvSpPr>
          <p:nvPr>
            <p:ph type="body" sz="quarter" idx="30"/>
          </p:nvPr>
        </p:nvSpPr>
        <p:spPr/>
        <p:txBody>
          <a:bodyPr/>
          <a:lstStyle/>
          <a:p>
            <a:endParaRPr lang="en-GB"/>
          </a:p>
        </p:txBody>
      </p:sp>
      <p:sp>
        <p:nvSpPr>
          <p:cNvPr id="13" name="Text Placeholder 12">
            <a:extLst>
              <a:ext uri="{FF2B5EF4-FFF2-40B4-BE49-F238E27FC236}">
                <a16:creationId xmlns:a16="http://schemas.microsoft.com/office/drawing/2014/main" id="{FBE68A1C-EAB5-6A29-F1C3-142CD104F06B}"/>
              </a:ext>
            </a:extLst>
          </p:cNvPr>
          <p:cNvSpPr>
            <a:spLocks noGrp="1"/>
          </p:cNvSpPr>
          <p:nvPr>
            <p:ph type="body" sz="quarter" idx="31"/>
          </p:nvPr>
        </p:nvSpPr>
        <p:spPr/>
        <p:txBody>
          <a:bodyPr/>
          <a:lstStyle/>
          <a:p>
            <a:endParaRPr lang="en-GB"/>
          </a:p>
        </p:txBody>
      </p:sp>
      <p:sp>
        <p:nvSpPr>
          <p:cNvPr id="14" name="Picture Placeholder 13">
            <a:extLst>
              <a:ext uri="{FF2B5EF4-FFF2-40B4-BE49-F238E27FC236}">
                <a16:creationId xmlns:a16="http://schemas.microsoft.com/office/drawing/2014/main" id="{ADBF0B4F-3807-FD9D-A16D-2BC8E2FB37D9}"/>
              </a:ext>
            </a:extLst>
          </p:cNvPr>
          <p:cNvSpPr>
            <a:spLocks noGrp="1"/>
          </p:cNvSpPr>
          <p:nvPr>
            <p:ph type="pic" sz="quarter" idx="33"/>
          </p:nvPr>
        </p:nvSpPr>
        <p:spPr/>
        <p:txBody>
          <a:bodyPr/>
          <a:lstStyle/>
          <a:p>
            <a:endParaRPr lang="en-GB"/>
          </a:p>
        </p:txBody>
      </p:sp>
    </p:spTree>
    <p:extLst>
      <p:ext uri="{BB962C8B-B14F-4D97-AF65-F5344CB8AC3E}">
        <p14:creationId xmlns:p14="http://schemas.microsoft.com/office/powerpoint/2010/main" val="23112323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AA7042B-42B2-F98C-10C5-DC6FC4CD5CC3}"/>
              </a:ext>
            </a:extLst>
          </p:cNvPr>
          <p:cNvSpPr>
            <a:spLocks noGrp="1"/>
          </p:cNvSpPr>
          <p:nvPr>
            <p:ph type="pic" sz="quarter" idx="34"/>
          </p:nvPr>
        </p:nvSpPr>
        <p:spPr/>
        <p:txBody>
          <a:bodyPr/>
          <a:lstStyle/>
          <a:p>
            <a:endParaRPr lang="en-GB"/>
          </a:p>
        </p:txBody>
      </p:sp>
      <p:sp>
        <p:nvSpPr>
          <p:cNvPr id="3" name="Slide Number Placeholder 2">
            <a:extLst>
              <a:ext uri="{FF2B5EF4-FFF2-40B4-BE49-F238E27FC236}">
                <a16:creationId xmlns:a16="http://schemas.microsoft.com/office/drawing/2014/main" id="{CD7AC41E-D14A-7698-AE4D-760F3764ECFC}"/>
              </a:ext>
            </a:extLst>
          </p:cNvPr>
          <p:cNvSpPr>
            <a:spLocks noGrp="1"/>
          </p:cNvSpPr>
          <p:nvPr>
            <p:ph type="sldNum" sz="quarter" idx="11"/>
          </p:nvPr>
        </p:nvSpPr>
        <p:spPr/>
        <p:txBody>
          <a:bodyPr/>
          <a:lstStyle/>
          <a:p>
            <a:fld id="{9C7DBF9D-B7B5-43C3-9D7C-E6C14AE7C451}" type="slidenum">
              <a:rPr lang="en-GB" smtClean="0"/>
              <a:pPr/>
              <a:t>25</a:t>
            </a:fld>
            <a:endParaRPr lang="en-GB"/>
          </a:p>
        </p:txBody>
      </p:sp>
      <p:sp>
        <p:nvSpPr>
          <p:cNvPr id="4" name="Footer Placeholder 3">
            <a:extLst>
              <a:ext uri="{FF2B5EF4-FFF2-40B4-BE49-F238E27FC236}">
                <a16:creationId xmlns:a16="http://schemas.microsoft.com/office/drawing/2014/main" id="{181AE1A4-699D-AEAC-3A9F-D5255697DDB0}"/>
              </a:ext>
            </a:extLst>
          </p:cNvPr>
          <p:cNvSpPr>
            <a:spLocks noGrp="1"/>
          </p:cNvSpPr>
          <p:nvPr>
            <p:ph type="ftr" sz="quarter" idx="3"/>
          </p:nvPr>
        </p:nvSpPr>
        <p:spPr/>
        <p:txBody>
          <a:bodyPr/>
          <a:lstStyle/>
          <a:p>
            <a:r>
              <a:rPr lang="en-GB" noProof="0"/>
              <a:t>atingi | Social Media Toolkit | 2024</a:t>
            </a:r>
          </a:p>
        </p:txBody>
      </p:sp>
      <p:sp>
        <p:nvSpPr>
          <p:cNvPr id="5" name="Text Placeholder 4">
            <a:extLst>
              <a:ext uri="{FF2B5EF4-FFF2-40B4-BE49-F238E27FC236}">
                <a16:creationId xmlns:a16="http://schemas.microsoft.com/office/drawing/2014/main" id="{0D99D374-379F-D44D-8CA2-3024C9F432CD}"/>
              </a:ext>
            </a:extLst>
          </p:cNvPr>
          <p:cNvSpPr>
            <a:spLocks noGrp="1"/>
          </p:cNvSpPr>
          <p:nvPr>
            <p:ph type="body" sz="quarter" idx="30"/>
          </p:nvPr>
        </p:nvSpPr>
        <p:spPr/>
        <p:txBody>
          <a:bodyPr/>
          <a:lstStyle/>
          <a:p>
            <a:endParaRPr lang="en-GB"/>
          </a:p>
        </p:txBody>
      </p:sp>
      <p:sp>
        <p:nvSpPr>
          <p:cNvPr id="6" name="Text Placeholder 5">
            <a:extLst>
              <a:ext uri="{FF2B5EF4-FFF2-40B4-BE49-F238E27FC236}">
                <a16:creationId xmlns:a16="http://schemas.microsoft.com/office/drawing/2014/main" id="{E59028A4-A5DB-EC03-6187-B23DDBEB9A14}"/>
              </a:ext>
            </a:extLst>
          </p:cNvPr>
          <p:cNvSpPr>
            <a:spLocks noGrp="1"/>
          </p:cNvSpPr>
          <p:nvPr>
            <p:ph type="body" sz="quarter" idx="31"/>
          </p:nvPr>
        </p:nvSpPr>
        <p:spPr/>
        <p:txBody>
          <a:bodyPr/>
          <a:lstStyle/>
          <a:p>
            <a:endParaRPr lang="en-GB"/>
          </a:p>
        </p:txBody>
      </p:sp>
      <p:sp>
        <p:nvSpPr>
          <p:cNvPr id="7" name="Picture Placeholder 6">
            <a:extLst>
              <a:ext uri="{FF2B5EF4-FFF2-40B4-BE49-F238E27FC236}">
                <a16:creationId xmlns:a16="http://schemas.microsoft.com/office/drawing/2014/main" id="{F2E93CEC-D13F-B28C-F9E2-2390FDB0319F}"/>
              </a:ext>
            </a:extLst>
          </p:cNvPr>
          <p:cNvSpPr>
            <a:spLocks noGrp="1"/>
          </p:cNvSpPr>
          <p:nvPr>
            <p:ph type="pic" sz="quarter" idx="33"/>
          </p:nvPr>
        </p:nvSpPr>
        <p:spPr/>
        <p:txBody>
          <a:bodyPr/>
          <a:lstStyle/>
          <a:p>
            <a:endParaRPr lang="en-GB"/>
          </a:p>
        </p:txBody>
      </p:sp>
    </p:spTree>
    <p:extLst>
      <p:ext uri="{BB962C8B-B14F-4D97-AF65-F5344CB8AC3E}">
        <p14:creationId xmlns:p14="http://schemas.microsoft.com/office/powerpoint/2010/main" val="16233478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1016154-EC9B-26A3-FC32-465E2214826A}"/>
              </a:ext>
            </a:extLst>
          </p:cNvPr>
          <p:cNvSpPr>
            <a:spLocks noGrp="1"/>
          </p:cNvSpPr>
          <p:nvPr>
            <p:ph type="body" sz="quarter" idx="18"/>
          </p:nvPr>
        </p:nvSpPr>
        <p:spPr/>
        <p:txBody>
          <a:bodyPr/>
          <a:lstStyle/>
          <a:p>
            <a:endParaRPr lang="en-GB"/>
          </a:p>
        </p:txBody>
      </p:sp>
      <p:sp>
        <p:nvSpPr>
          <p:cNvPr id="3" name="Text Placeholder 2">
            <a:extLst>
              <a:ext uri="{FF2B5EF4-FFF2-40B4-BE49-F238E27FC236}">
                <a16:creationId xmlns:a16="http://schemas.microsoft.com/office/drawing/2014/main" id="{CD77AC83-99B3-497E-113C-F7D08AE3D357}"/>
              </a:ext>
            </a:extLst>
          </p:cNvPr>
          <p:cNvSpPr>
            <a:spLocks noGrp="1"/>
          </p:cNvSpPr>
          <p:nvPr>
            <p:ph type="body" sz="quarter" idx="20"/>
          </p:nvPr>
        </p:nvSpPr>
        <p:spPr/>
        <p:txBody>
          <a:bodyPr/>
          <a:lstStyle/>
          <a:p>
            <a:endParaRPr lang="en-GB"/>
          </a:p>
        </p:txBody>
      </p:sp>
      <p:sp>
        <p:nvSpPr>
          <p:cNvPr id="4" name="Text Placeholder 3">
            <a:extLst>
              <a:ext uri="{FF2B5EF4-FFF2-40B4-BE49-F238E27FC236}">
                <a16:creationId xmlns:a16="http://schemas.microsoft.com/office/drawing/2014/main" id="{5C2C22AA-3518-416D-C030-0982F0D3007D}"/>
              </a:ext>
            </a:extLst>
          </p:cNvPr>
          <p:cNvSpPr>
            <a:spLocks noGrp="1"/>
          </p:cNvSpPr>
          <p:nvPr>
            <p:ph type="body" sz="quarter" idx="21"/>
          </p:nvPr>
        </p:nvSpPr>
        <p:spPr/>
        <p:txBody>
          <a:bodyPr/>
          <a:lstStyle/>
          <a:p>
            <a:endParaRPr lang="en-GB"/>
          </a:p>
        </p:txBody>
      </p:sp>
      <p:sp>
        <p:nvSpPr>
          <p:cNvPr id="5" name="Text Placeholder 4">
            <a:extLst>
              <a:ext uri="{FF2B5EF4-FFF2-40B4-BE49-F238E27FC236}">
                <a16:creationId xmlns:a16="http://schemas.microsoft.com/office/drawing/2014/main" id="{1A7C3BBC-5FC9-4FCC-5635-002999E308EA}"/>
              </a:ext>
            </a:extLst>
          </p:cNvPr>
          <p:cNvSpPr>
            <a:spLocks noGrp="1"/>
          </p:cNvSpPr>
          <p:nvPr>
            <p:ph type="body" sz="quarter" idx="36"/>
          </p:nvPr>
        </p:nvSpPr>
        <p:spPr/>
        <p:txBody>
          <a:bodyPr/>
          <a:lstStyle/>
          <a:p>
            <a:endParaRPr lang="en-GB"/>
          </a:p>
        </p:txBody>
      </p:sp>
      <p:sp>
        <p:nvSpPr>
          <p:cNvPr id="6" name="Text Placeholder 5">
            <a:extLst>
              <a:ext uri="{FF2B5EF4-FFF2-40B4-BE49-F238E27FC236}">
                <a16:creationId xmlns:a16="http://schemas.microsoft.com/office/drawing/2014/main" id="{FC1544DD-DDC3-97E7-E783-261CC2A40667}"/>
              </a:ext>
            </a:extLst>
          </p:cNvPr>
          <p:cNvSpPr>
            <a:spLocks noGrp="1"/>
          </p:cNvSpPr>
          <p:nvPr>
            <p:ph type="body" sz="quarter" idx="37"/>
          </p:nvPr>
        </p:nvSpPr>
        <p:spPr/>
        <p:txBody>
          <a:bodyPr/>
          <a:lstStyle/>
          <a:p>
            <a:endParaRPr lang="en-GB"/>
          </a:p>
        </p:txBody>
      </p:sp>
      <p:sp>
        <p:nvSpPr>
          <p:cNvPr id="7" name="Text Placeholder 6">
            <a:extLst>
              <a:ext uri="{FF2B5EF4-FFF2-40B4-BE49-F238E27FC236}">
                <a16:creationId xmlns:a16="http://schemas.microsoft.com/office/drawing/2014/main" id="{7306EA7D-9514-65BE-E892-146B9F6519A4}"/>
              </a:ext>
            </a:extLst>
          </p:cNvPr>
          <p:cNvSpPr>
            <a:spLocks noGrp="1"/>
          </p:cNvSpPr>
          <p:nvPr>
            <p:ph type="body" sz="quarter" idx="39"/>
          </p:nvPr>
        </p:nvSpPr>
        <p:spPr/>
        <p:txBody>
          <a:bodyPr/>
          <a:lstStyle/>
          <a:p>
            <a:endParaRPr lang="en-GB"/>
          </a:p>
        </p:txBody>
      </p:sp>
      <p:sp>
        <p:nvSpPr>
          <p:cNvPr id="8" name="Text Placeholder 7">
            <a:extLst>
              <a:ext uri="{FF2B5EF4-FFF2-40B4-BE49-F238E27FC236}">
                <a16:creationId xmlns:a16="http://schemas.microsoft.com/office/drawing/2014/main" id="{7E918876-57B8-2684-A742-D726FD134F89}"/>
              </a:ext>
            </a:extLst>
          </p:cNvPr>
          <p:cNvSpPr>
            <a:spLocks noGrp="1"/>
          </p:cNvSpPr>
          <p:nvPr>
            <p:ph type="body" sz="quarter" idx="40"/>
          </p:nvPr>
        </p:nvSpPr>
        <p:spPr/>
        <p:txBody>
          <a:bodyPr/>
          <a:lstStyle/>
          <a:p>
            <a:endParaRPr lang="en-GB"/>
          </a:p>
        </p:txBody>
      </p:sp>
      <p:sp>
        <p:nvSpPr>
          <p:cNvPr id="9" name="Text Placeholder 8">
            <a:extLst>
              <a:ext uri="{FF2B5EF4-FFF2-40B4-BE49-F238E27FC236}">
                <a16:creationId xmlns:a16="http://schemas.microsoft.com/office/drawing/2014/main" id="{7FB6147E-819E-E7E6-439D-D7D33D93F853}"/>
              </a:ext>
            </a:extLst>
          </p:cNvPr>
          <p:cNvSpPr>
            <a:spLocks noGrp="1"/>
          </p:cNvSpPr>
          <p:nvPr>
            <p:ph type="body" sz="quarter" idx="43"/>
          </p:nvPr>
        </p:nvSpPr>
        <p:spPr/>
        <p:txBody>
          <a:bodyPr/>
          <a:lstStyle/>
          <a:p>
            <a:endParaRPr lang="en-GB"/>
          </a:p>
        </p:txBody>
      </p:sp>
      <p:sp>
        <p:nvSpPr>
          <p:cNvPr id="10" name="Text Placeholder 9">
            <a:extLst>
              <a:ext uri="{FF2B5EF4-FFF2-40B4-BE49-F238E27FC236}">
                <a16:creationId xmlns:a16="http://schemas.microsoft.com/office/drawing/2014/main" id="{D43CA254-E572-B1D8-9BAA-5D8BA2F80516}"/>
              </a:ext>
            </a:extLst>
          </p:cNvPr>
          <p:cNvSpPr>
            <a:spLocks noGrp="1"/>
          </p:cNvSpPr>
          <p:nvPr>
            <p:ph type="body" sz="quarter" idx="45"/>
          </p:nvPr>
        </p:nvSpPr>
        <p:spPr/>
        <p:txBody>
          <a:bodyPr/>
          <a:lstStyle/>
          <a:p>
            <a:endParaRPr lang="en-GB"/>
          </a:p>
        </p:txBody>
      </p:sp>
      <p:sp>
        <p:nvSpPr>
          <p:cNvPr id="11" name="Text Placeholder 10">
            <a:extLst>
              <a:ext uri="{FF2B5EF4-FFF2-40B4-BE49-F238E27FC236}">
                <a16:creationId xmlns:a16="http://schemas.microsoft.com/office/drawing/2014/main" id="{1ED49AEC-3E8B-0B01-734B-C6C517A0AB27}"/>
              </a:ext>
            </a:extLst>
          </p:cNvPr>
          <p:cNvSpPr>
            <a:spLocks noGrp="1"/>
          </p:cNvSpPr>
          <p:nvPr>
            <p:ph type="body" sz="quarter" idx="46"/>
          </p:nvPr>
        </p:nvSpPr>
        <p:spPr/>
        <p:txBody>
          <a:bodyPr/>
          <a:lstStyle/>
          <a:p>
            <a:endParaRPr lang="en-GB"/>
          </a:p>
        </p:txBody>
      </p:sp>
      <p:sp>
        <p:nvSpPr>
          <p:cNvPr id="12" name="Text Placeholder 11">
            <a:extLst>
              <a:ext uri="{FF2B5EF4-FFF2-40B4-BE49-F238E27FC236}">
                <a16:creationId xmlns:a16="http://schemas.microsoft.com/office/drawing/2014/main" id="{A654C7A2-9982-17DB-EBA0-F14E248AE762}"/>
              </a:ext>
            </a:extLst>
          </p:cNvPr>
          <p:cNvSpPr>
            <a:spLocks noGrp="1"/>
          </p:cNvSpPr>
          <p:nvPr>
            <p:ph type="body" sz="quarter" idx="19"/>
          </p:nvPr>
        </p:nvSpPr>
        <p:spPr/>
        <p:txBody>
          <a:bodyPr/>
          <a:lstStyle/>
          <a:p>
            <a:endParaRPr lang="en-GB"/>
          </a:p>
        </p:txBody>
      </p:sp>
      <p:sp>
        <p:nvSpPr>
          <p:cNvPr id="13" name="Text Placeholder 12">
            <a:extLst>
              <a:ext uri="{FF2B5EF4-FFF2-40B4-BE49-F238E27FC236}">
                <a16:creationId xmlns:a16="http://schemas.microsoft.com/office/drawing/2014/main" id="{E0EFF152-6739-D5EA-C2EA-F9D20E6A0BE6}"/>
              </a:ext>
            </a:extLst>
          </p:cNvPr>
          <p:cNvSpPr>
            <a:spLocks noGrp="1"/>
          </p:cNvSpPr>
          <p:nvPr>
            <p:ph type="body" sz="quarter" idx="38"/>
          </p:nvPr>
        </p:nvSpPr>
        <p:spPr/>
        <p:txBody>
          <a:bodyPr/>
          <a:lstStyle/>
          <a:p>
            <a:endParaRPr lang="en-GB"/>
          </a:p>
        </p:txBody>
      </p:sp>
      <p:sp>
        <p:nvSpPr>
          <p:cNvPr id="14" name="Text Placeholder 13">
            <a:extLst>
              <a:ext uri="{FF2B5EF4-FFF2-40B4-BE49-F238E27FC236}">
                <a16:creationId xmlns:a16="http://schemas.microsoft.com/office/drawing/2014/main" id="{04C02902-4960-696C-E2E7-DA819AD59749}"/>
              </a:ext>
            </a:extLst>
          </p:cNvPr>
          <p:cNvSpPr>
            <a:spLocks noGrp="1"/>
          </p:cNvSpPr>
          <p:nvPr>
            <p:ph type="body" sz="quarter" idx="44"/>
          </p:nvPr>
        </p:nvSpPr>
        <p:spPr/>
        <p:txBody>
          <a:bodyPr/>
          <a:lstStyle/>
          <a:p>
            <a:endParaRPr lang="en-GB"/>
          </a:p>
        </p:txBody>
      </p:sp>
    </p:spTree>
    <p:extLst>
      <p:ext uri="{BB962C8B-B14F-4D97-AF65-F5344CB8AC3E}">
        <p14:creationId xmlns:p14="http://schemas.microsoft.com/office/powerpoint/2010/main" val="32919269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8D7CCA8D-C1C5-5C31-9DDA-C0C378E9FC03}"/>
              </a:ext>
            </a:extLst>
          </p:cNvPr>
          <p:cNvPicPr>
            <a:picLocks noChangeAspect="1"/>
          </p:cNvPicPr>
          <p:nvPr/>
        </p:nvPicPr>
        <p:blipFill>
          <a:blip r:embed="rId3"/>
          <a:stretch>
            <a:fillRect/>
          </a:stretch>
        </p:blipFill>
        <p:spPr>
          <a:xfrm>
            <a:off x="0" y="0"/>
            <a:ext cx="12192000" cy="6857999"/>
          </a:xfrm>
          <a:prstGeom prst="rect">
            <a:avLst/>
          </a:prstGeom>
        </p:spPr>
      </p:pic>
      <p:pic>
        <p:nvPicPr>
          <p:cNvPr id="13" name="Picture 12" descr="Teenagers using laptop in library">
            <a:extLst>
              <a:ext uri="{FF2B5EF4-FFF2-40B4-BE49-F238E27FC236}">
                <a16:creationId xmlns:a16="http://schemas.microsoft.com/office/drawing/2014/main" id="{16BEA577-8A23-3095-ADBE-A3EAA4F18D52}"/>
              </a:ext>
            </a:extLst>
          </p:cNvPr>
          <p:cNvPicPr>
            <a:picLocks noChangeAspect="1"/>
          </p:cNvPicPr>
          <p:nvPr/>
        </p:nvPicPr>
        <p:blipFill>
          <a:blip r:embed="rId4">
            <a:alphaModFix amt="20000"/>
            <a:extLst>
              <a:ext uri="{28A0092B-C50C-407E-A947-70E740481C1C}">
                <a14:useLocalDpi xmlns:a14="http://schemas.microsoft.com/office/drawing/2010/main" val="0"/>
              </a:ext>
            </a:extLst>
          </a:blip>
          <a:stretch>
            <a:fillRect/>
          </a:stretch>
        </p:blipFill>
        <p:spPr>
          <a:xfrm>
            <a:off x="-39625" y="0"/>
            <a:ext cx="12271248" cy="6858000"/>
          </a:xfrm>
          <a:prstGeom prst="rect">
            <a:avLst/>
          </a:prstGeom>
          <a:solidFill>
            <a:schemeClr val="accent1"/>
          </a:solidFill>
          <a:ln>
            <a:solidFill>
              <a:schemeClr val="accent1"/>
            </a:solidFill>
          </a:ln>
        </p:spPr>
      </p:pic>
      <p:sp>
        <p:nvSpPr>
          <p:cNvPr id="2" name="Slide Number Placeholder 1">
            <a:extLst>
              <a:ext uri="{FF2B5EF4-FFF2-40B4-BE49-F238E27FC236}">
                <a16:creationId xmlns:a16="http://schemas.microsoft.com/office/drawing/2014/main" id="{0E6B4955-28A0-C873-FBB8-454C18E50EDE}"/>
              </a:ext>
            </a:extLst>
          </p:cNvPr>
          <p:cNvSpPr>
            <a:spLocks noGrp="1"/>
          </p:cNvSpPr>
          <p:nvPr>
            <p:ph type="sldNum" sz="quarter" idx="11"/>
          </p:nvPr>
        </p:nvSpPr>
        <p:spPr/>
        <p:txBody>
          <a:bodyPr/>
          <a:lstStyle/>
          <a:p>
            <a:fld id="{9C7DBF9D-B7B5-43C3-9D7C-E6C14AE7C451}" type="slidenum">
              <a:rPr lang="en-GB" smtClean="0"/>
              <a:pPr/>
              <a:t>3</a:t>
            </a:fld>
            <a:endParaRPr lang="en-GB"/>
          </a:p>
        </p:txBody>
      </p:sp>
      <p:sp>
        <p:nvSpPr>
          <p:cNvPr id="3" name="Footer Placeholder 2">
            <a:extLst>
              <a:ext uri="{FF2B5EF4-FFF2-40B4-BE49-F238E27FC236}">
                <a16:creationId xmlns:a16="http://schemas.microsoft.com/office/drawing/2014/main" id="{929C5C3E-F2B4-F220-86C8-FBE6DA341CE2}"/>
              </a:ext>
            </a:extLst>
          </p:cNvPr>
          <p:cNvSpPr>
            <a:spLocks noGrp="1"/>
          </p:cNvSpPr>
          <p:nvPr>
            <p:ph type="ftr" sz="quarter" idx="3"/>
          </p:nvPr>
        </p:nvSpPr>
        <p:spPr/>
        <p:txBody>
          <a:bodyPr/>
          <a:lstStyle/>
          <a:p>
            <a:r>
              <a:rPr lang="en-GB" noProof="0" dirty="0" err="1">
                <a:solidFill>
                  <a:schemeClr val="bg1"/>
                </a:solidFill>
              </a:rPr>
              <a:t>atingi</a:t>
            </a:r>
            <a:r>
              <a:rPr lang="en-GB" noProof="0" dirty="0">
                <a:solidFill>
                  <a:schemeClr val="bg1"/>
                </a:solidFill>
              </a:rPr>
              <a:t> | Social Media Toolkit | 2024</a:t>
            </a:r>
          </a:p>
        </p:txBody>
      </p:sp>
      <p:sp>
        <p:nvSpPr>
          <p:cNvPr id="7" name="Text Placeholder 6">
            <a:extLst>
              <a:ext uri="{FF2B5EF4-FFF2-40B4-BE49-F238E27FC236}">
                <a16:creationId xmlns:a16="http://schemas.microsoft.com/office/drawing/2014/main" id="{07455105-6D43-5BD7-CDBE-9B5B6EE4231B}"/>
              </a:ext>
            </a:extLst>
          </p:cNvPr>
          <p:cNvSpPr>
            <a:spLocks noGrp="1"/>
          </p:cNvSpPr>
          <p:nvPr>
            <p:ph type="body" sz="quarter" idx="24"/>
          </p:nvPr>
        </p:nvSpPr>
        <p:spPr>
          <a:xfrm>
            <a:off x="484092" y="1652542"/>
            <a:ext cx="2409809" cy="232640"/>
          </a:xfrm>
        </p:spPr>
        <p:txBody>
          <a:bodyPr/>
          <a:lstStyle/>
          <a:p>
            <a:r>
              <a:rPr lang="en-ZA" dirty="0">
                <a:highlight>
                  <a:srgbClr val="FFFFFF"/>
                </a:highlight>
              </a:rPr>
              <a:t>Align with Brand Messaging: </a:t>
            </a:r>
          </a:p>
        </p:txBody>
      </p:sp>
      <p:sp>
        <p:nvSpPr>
          <p:cNvPr id="8" name="Text Placeholder 7">
            <a:extLst>
              <a:ext uri="{FF2B5EF4-FFF2-40B4-BE49-F238E27FC236}">
                <a16:creationId xmlns:a16="http://schemas.microsoft.com/office/drawing/2014/main" id="{E2D042C8-C7F0-4CDA-B49C-8B7A7DD095F8}"/>
              </a:ext>
            </a:extLst>
          </p:cNvPr>
          <p:cNvSpPr>
            <a:spLocks noGrp="1"/>
          </p:cNvSpPr>
          <p:nvPr>
            <p:ph type="body" sz="quarter" idx="25"/>
          </p:nvPr>
        </p:nvSpPr>
        <p:spPr>
          <a:xfrm>
            <a:off x="3606188" y="1634446"/>
            <a:ext cx="2056526" cy="232640"/>
          </a:xfrm>
        </p:spPr>
        <p:txBody>
          <a:bodyPr/>
          <a:lstStyle/>
          <a:p>
            <a:r>
              <a:rPr lang="en-ZA" dirty="0">
                <a:highlight>
                  <a:srgbClr val="FFFFFF"/>
                </a:highlight>
              </a:rPr>
              <a:t>Enhanced Engagement: </a:t>
            </a:r>
          </a:p>
        </p:txBody>
      </p:sp>
      <p:sp>
        <p:nvSpPr>
          <p:cNvPr id="9" name="Text Placeholder 8">
            <a:extLst>
              <a:ext uri="{FF2B5EF4-FFF2-40B4-BE49-F238E27FC236}">
                <a16:creationId xmlns:a16="http://schemas.microsoft.com/office/drawing/2014/main" id="{2DA2CA7E-AC5D-5874-9DC5-559E341C83DF}"/>
              </a:ext>
            </a:extLst>
          </p:cNvPr>
          <p:cNvSpPr>
            <a:spLocks noGrp="1"/>
          </p:cNvSpPr>
          <p:nvPr>
            <p:ph type="body" sz="quarter" idx="26"/>
          </p:nvPr>
        </p:nvSpPr>
        <p:spPr>
          <a:xfrm>
            <a:off x="6597558" y="1646377"/>
            <a:ext cx="1911706" cy="232641"/>
          </a:xfrm>
        </p:spPr>
        <p:txBody>
          <a:bodyPr/>
          <a:lstStyle/>
          <a:p>
            <a:r>
              <a:rPr lang="en-ZA" dirty="0">
                <a:highlight>
                  <a:srgbClr val="FFFFFF"/>
                </a:highlight>
              </a:rPr>
              <a:t>Increased Visibility:</a:t>
            </a:r>
          </a:p>
        </p:txBody>
      </p:sp>
      <p:sp>
        <p:nvSpPr>
          <p:cNvPr id="10" name="Title 9">
            <a:extLst>
              <a:ext uri="{FF2B5EF4-FFF2-40B4-BE49-F238E27FC236}">
                <a16:creationId xmlns:a16="http://schemas.microsoft.com/office/drawing/2014/main" id="{5EBADDB5-65EA-A73E-B17B-8297AF69B665}"/>
              </a:ext>
            </a:extLst>
          </p:cNvPr>
          <p:cNvSpPr>
            <a:spLocks noGrp="1"/>
          </p:cNvSpPr>
          <p:nvPr>
            <p:ph type="title"/>
          </p:nvPr>
        </p:nvSpPr>
        <p:spPr>
          <a:xfrm>
            <a:off x="515937" y="756099"/>
            <a:ext cx="11160125" cy="387798"/>
          </a:xfrm>
        </p:spPr>
        <p:txBody>
          <a:bodyPr/>
          <a:lstStyle/>
          <a:p>
            <a:r>
              <a:rPr lang="en-US" dirty="0">
                <a:highlight>
                  <a:srgbClr val="FFFFFF"/>
                </a:highlight>
              </a:rPr>
              <a:t>Here's how this toolkit can benefit you</a:t>
            </a:r>
            <a:r>
              <a:rPr lang="en-US" dirty="0"/>
              <a:t>:</a:t>
            </a:r>
            <a:endParaRPr lang="en-ZA" dirty="0"/>
          </a:p>
        </p:txBody>
      </p:sp>
      <p:sp>
        <p:nvSpPr>
          <p:cNvPr id="14" name="Text Placeholder 6">
            <a:extLst>
              <a:ext uri="{FF2B5EF4-FFF2-40B4-BE49-F238E27FC236}">
                <a16:creationId xmlns:a16="http://schemas.microsoft.com/office/drawing/2014/main" id="{5092D68D-2352-6F1D-CB97-F2ED6B1FFFD1}"/>
              </a:ext>
            </a:extLst>
          </p:cNvPr>
          <p:cNvSpPr txBox="1">
            <a:spLocks/>
          </p:cNvSpPr>
          <p:nvPr/>
        </p:nvSpPr>
        <p:spPr>
          <a:xfrm>
            <a:off x="9723077" y="1646378"/>
            <a:ext cx="2181981" cy="232640"/>
          </a:xfrm>
          <a:prstGeom prst="rect">
            <a:avLst/>
          </a:prstGeom>
        </p:spPr>
        <p:txBody>
          <a:bodyPr vert="horz" wrap="square" lIns="0" tIns="0" rIns="0" bIns="0" rtlCol="0">
            <a:noAutofit/>
          </a:bodyPr>
          <a:lstStyle>
            <a:lvl1pPr marL="0" indent="0" algn="l" defTabSz="914400" rtl="0" eaLnBrk="1" latinLnBrk="0" hangingPunct="1">
              <a:lnSpc>
                <a:spcPct val="100000"/>
              </a:lnSpc>
              <a:spcBef>
                <a:spcPts val="1000"/>
              </a:spcBef>
              <a:buClr>
                <a:schemeClr val="tx1"/>
              </a:buClr>
              <a:buFont typeface="Arial" panose="020B0604020202020204" pitchFamily="34" charset="0"/>
              <a:buNone/>
              <a:tabLst/>
              <a:defRPr sz="1400" b="1" kern="1200">
                <a:solidFill>
                  <a:schemeClr val="accent1"/>
                </a:solidFill>
                <a:latin typeface="Trade Gothic Next" panose="020B0503040303020004" pitchFamily="34" charset="0"/>
                <a:ea typeface="+mn-ea"/>
                <a:cs typeface="Arial" panose="020B0604020202020204" pitchFamily="34" charset="0"/>
              </a:defRPr>
            </a:lvl1pPr>
            <a:lvl2pPr marL="457200" indent="0" algn="l" defTabSz="914400" rtl="0" eaLnBrk="1" latinLnBrk="0" hangingPunct="1">
              <a:lnSpc>
                <a:spcPct val="100000"/>
              </a:lnSpc>
              <a:spcBef>
                <a:spcPts val="500"/>
              </a:spcBef>
              <a:buClr>
                <a:schemeClr val="tx1"/>
              </a:buClr>
              <a:buFont typeface="Symbol" pitchFamily="2" charset="2"/>
              <a:buNone/>
              <a:tabLst/>
              <a:defRPr sz="1200" b="0" kern="1200">
                <a:solidFill>
                  <a:schemeClr val="tx1"/>
                </a:solidFill>
                <a:latin typeface="Trade Gothic Next" panose="020B0503040303020004" pitchFamily="34" charset="0"/>
                <a:ea typeface="+mn-ea"/>
                <a:cs typeface="Arial" panose="020B0604020202020204" pitchFamily="34" charset="0"/>
              </a:defRPr>
            </a:lvl2pPr>
            <a:lvl3pPr marL="914400" indent="0" algn="l" defTabSz="914400" rtl="0" eaLnBrk="1" latinLnBrk="0" hangingPunct="1">
              <a:lnSpc>
                <a:spcPct val="100000"/>
              </a:lnSpc>
              <a:spcBef>
                <a:spcPts val="500"/>
              </a:spcBef>
              <a:buClr>
                <a:schemeClr val="tx1"/>
              </a:buClr>
              <a:buFont typeface="Symbol" pitchFamily="2" charset="2"/>
              <a:buNone/>
              <a:tabLst/>
              <a:defRPr sz="1200" b="0" kern="1200">
                <a:solidFill>
                  <a:schemeClr val="tx1"/>
                </a:solidFill>
                <a:latin typeface="Trade Gothic Next" panose="020B0503040303020004" pitchFamily="34" charset="0"/>
                <a:ea typeface="+mn-ea"/>
                <a:cs typeface="Arial" panose="020B0604020202020204" pitchFamily="34" charset="0"/>
              </a:defRPr>
            </a:lvl3pPr>
            <a:lvl4pPr marL="1371600" indent="0" algn="l" defTabSz="914400" rtl="0" eaLnBrk="1" latinLnBrk="0" hangingPunct="1">
              <a:lnSpc>
                <a:spcPct val="100000"/>
              </a:lnSpc>
              <a:spcBef>
                <a:spcPts val="500"/>
              </a:spcBef>
              <a:buClr>
                <a:schemeClr val="tx1"/>
              </a:buClr>
              <a:buFont typeface="Symbol" pitchFamily="2" charset="2"/>
              <a:buNone/>
              <a:tabLst/>
              <a:defRPr sz="1000" b="0" kern="1200">
                <a:solidFill>
                  <a:schemeClr val="tx1"/>
                </a:solidFill>
                <a:latin typeface="Trade Gothic Next" panose="020B0503040303020004" pitchFamily="34" charset="0"/>
                <a:ea typeface="+mn-ea"/>
                <a:cs typeface="Arial" panose="020B0604020202020204" pitchFamily="34" charset="0"/>
              </a:defRPr>
            </a:lvl4pPr>
            <a:lvl5pPr marL="1828800" indent="0" algn="l" defTabSz="914400" rtl="0" eaLnBrk="1" latinLnBrk="0" hangingPunct="1">
              <a:lnSpc>
                <a:spcPct val="100000"/>
              </a:lnSpc>
              <a:spcBef>
                <a:spcPts val="500"/>
              </a:spcBef>
              <a:buClr>
                <a:schemeClr val="tx1"/>
              </a:buClr>
              <a:buFont typeface="Symbol" pitchFamily="2" charset="2"/>
              <a:buNone/>
              <a:tabLst/>
              <a:defRPr sz="1000" b="0" kern="1200">
                <a:solidFill>
                  <a:schemeClr val="tx1"/>
                </a:solidFill>
                <a:latin typeface="Trade Gothic Next" panose="020B0503040303020004" pitchFamily="34" charset="0"/>
                <a:ea typeface="+mn-ea"/>
                <a:cs typeface="Arial" panose="020B0604020202020204" pitchFamily="34" charset="0"/>
              </a:defRPr>
            </a:lvl5pPr>
            <a:lvl6pPr marL="2452688" indent="-166688" algn="l" defTabSz="914400" rtl="0" eaLnBrk="1" latinLnBrk="0" hangingPunct="1">
              <a:lnSpc>
                <a:spcPct val="90000"/>
              </a:lnSpc>
              <a:spcBef>
                <a:spcPts val="500"/>
              </a:spcBef>
              <a:buFont typeface="Symbol" pitchFamily="2" charset="2"/>
              <a:buChar char="-"/>
              <a:tabLst/>
              <a:defRPr sz="1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Symbol" pitchFamily="2" charset="2"/>
              <a:buChar char="-"/>
              <a:defRPr sz="1000" kern="1200">
                <a:solidFill>
                  <a:schemeClr val="tx1"/>
                </a:solidFill>
                <a:latin typeface="+mn-lt"/>
                <a:ea typeface="+mn-ea"/>
                <a:cs typeface="+mn-cs"/>
              </a:defRPr>
            </a:lvl9pPr>
          </a:lstStyle>
          <a:p>
            <a:r>
              <a:rPr lang="en-ZA" dirty="0">
                <a:highlight>
                  <a:srgbClr val="FFFFFF"/>
                </a:highlight>
              </a:rPr>
              <a:t>Strategic Partnership: </a:t>
            </a:r>
          </a:p>
        </p:txBody>
      </p:sp>
      <p:sp>
        <p:nvSpPr>
          <p:cNvPr id="22" name="Oval 21">
            <a:extLst>
              <a:ext uri="{FF2B5EF4-FFF2-40B4-BE49-F238E27FC236}">
                <a16:creationId xmlns:a16="http://schemas.microsoft.com/office/drawing/2014/main" id="{B8A9E326-E430-B6CC-1FD2-1DD61F432955}"/>
              </a:ext>
            </a:extLst>
          </p:cNvPr>
          <p:cNvSpPr/>
          <p:nvPr/>
        </p:nvSpPr>
        <p:spPr>
          <a:xfrm>
            <a:off x="92117" y="2198654"/>
            <a:ext cx="2653289" cy="30964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t" anchorCtr="0"/>
          <a:lstStyle/>
          <a:p>
            <a:pPr algn="ctr"/>
            <a:r>
              <a:rPr lang="en-US" sz="1200" dirty="0">
                <a:solidFill>
                  <a:schemeClr val="bg1"/>
                </a:solidFill>
                <a:latin typeface="+mj-lt"/>
              </a:rPr>
              <a:t> Save time and effort by utilising our pre-designed social media posts tailored to various objectives, including course promotion, milestone celebrations, brand awareness, and more.</a:t>
            </a:r>
            <a:endParaRPr lang="en-ZA" sz="1200" dirty="0" err="1">
              <a:solidFill>
                <a:schemeClr val="bg1"/>
              </a:solidFill>
              <a:latin typeface="+mj-lt"/>
            </a:endParaRPr>
          </a:p>
        </p:txBody>
      </p:sp>
      <p:sp>
        <p:nvSpPr>
          <p:cNvPr id="23" name="Oval 22">
            <a:extLst>
              <a:ext uri="{FF2B5EF4-FFF2-40B4-BE49-F238E27FC236}">
                <a16:creationId xmlns:a16="http://schemas.microsoft.com/office/drawing/2014/main" id="{001A44F6-5C07-667B-C29E-E1F5E241FD38}"/>
              </a:ext>
            </a:extLst>
          </p:cNvPr>
          <p:cNvSpPr/>
          <p:nvPr/>
        </p:nvSpPr>
        <p:spPr>
          <a:xfrm>
            <a:off x="3125918" y="2198654"/>
            <a:ext cx="2653289" cy="30964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t" anchorCtr="0"/>
          <a:lstStyle/>
          <a:p>
            <a:pPr algn="ctr"/>
            <a:r>
              <a:rPr lang="en-US" sz="1200" dirty="0">
                <a:solidFill>
                  <a:schemeClr val="bg1"/>
                </a:solidFill>
                <a:latin typeface="+mj-lt"/>
              </a:rPr>
              <a:t>  Engage your audience effectively with compelling content that resonates with their interests and encourages interaction. Our posts are crafted to spark conversations and encourage learners to explore the diverse range of courses available on the </a:t>
            </a:r>
            <a:r>
              <a:rPr lang="en-US" sz="1200" dirty="0" err="1">
                <a:solidFill>
                  <a:schemeClr val="bg1"/>
                </a:solidFill>
                <a:latin typeface="+mj-lt"/>
              </a:rPr>
              <a:t>atingi</a:t>
            </a:r>
            <a:r>
              <a:rPr lang="en-US" sz="1200" dirty="0">
                <a:solidFill>
                  <a:schemeClr val="bg1"/>
                </a:solidFill>
                <a:latin typeface="+mj-lt"/>
              </a:rPr>
              <a:t> platform</a:t>
            </a:r>
            <a:r>
              <a:rPr lang="en-US" sz="1100" dirty="0">
                <a:solidFill>
                  <a:schemeClr val="bg1"/>
                </a:solidFill>
                <a:latin typeface="+mj-lt"/>
              </a:rPr>
              <a:t>.</a:t>
            </a:r>
            <a:endParaRPr lang="en-ZA" sz="1100" dirty="0" err="1">
              <a:solidFill>
                <a:schemeClr val="bg1"/>
              </a:solidFill>
              <a:latin typeface="+mj-lt"/>
            </a:endParaRPr>
          </a:p>
        </p:txBody>
      </p:sp>
      <p:sp>
        <p:nvSpPr>
          <p:cNvPr id="24" name="Oval 23">
            <a:extLst>
              <a:ext uri="{FF2B5EF4-FFF2-40B4-BE49-F238E27FC236}">
                <a16:creationId xmlns:a16="http://schemas.microsoft.com/office/drawing/2014/main" id="{ADEEE136-580C-A80D-5213-1654F42C85B7}"/>
              </a:ext>
            </a:extLst>
          </p:cNvPr>
          <p:cNvSpPr/>
          <p:nvPr/>
        </p:nvSpPr>
        <p:spPr>
          <a:xfrm>
            <a:off x="6159720" y="2134965"/>
            <a:ext cx="2653289" cy="30964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t" anchorCtr="0"/>
          <a:lstStyle/>
          <a:p>
            <a:pPr algn="ctr"/>
            <a:r>
              <a:rPr lang="en-US" sz="1200" dirty="0">
                <a:solidFill>
                  <a:schemeClr val="bg1"/>
                </a:solidFill>
                <a:latin typeface="+mj-lt"/>
              </a:rPr>
              <a:t> Position yourself as a trusted resource for education and skill development within your community by sharing valuable content from </a:t>
            </a:r>
            <a:r>
              <a:rPr lang="en-US" sz="1200" dirty="0" err="1">
                <a:solidFill>
                  <a:schemeClr val="bg1"/>
                </a:solidFill>
                <a:latin typeface="+mj-lt"/>
              </a:rPr>
              <a:t>atingi</a:t>
            </a:r>
            <a:r>
              <a:rPr lang="en-US" sz="1200" dirty="0">
                <a:solidFill>
                  <a:schemeClr val="bg1"/>
                </a:solidFill>
                <a:latin typeface="+mj-lt"/>
              </a:rPr>
              <a:t>. By promoting our platform and courses, you can attract new learners and contribute to the growth of our collective impact.</a:t>
            </a:r>
            <a:endParaRPr lang="en-ZA" sz="1200" dirty="0" err="1">
              <a:solidFill>
                <a:schemeClr val="bg1"/>
              </a:solidFill>
              <a:latin typeface="+mj-lt"/>
            </a:endParaRPr>
          </a:p>
        </p:txBody>
      </p:sp>
      <p:sp>
        <p:nvSpPr>
          <p:cNvPr id="26" name="Oval 25">
            <a:extLst>
              <a:ext uri="{FF2B5EF4-FFF2-40B4-BE49-F238E27FC236}">
                <a16:creationId xmlns:a16="http://schemas.microsoft.com/office/drawing/2014/main" id="{EAA77EA1-B258-8106-DCF5-0815F578175D}"/>
              </a:ext>
            </a:extLst>
          </p:cNvPr>
          <p:cNvSpPr/>
          <p:nvPr/>
        </p:nvSpPr>
        <p:spPr>
          <a:xfrm>
            <a:off x="9215484" y="2134965"/>
            <a:ext cx="2653289" cy="30964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t" anchorCtr="0"/>
          <a:lstStyle/>
          <a:p>
            <a:pPr algn="ctr"/>
            <a:r>
              <a:rPr lang="en-US" sz="1200" dirty="0">
                <a:solidFill>
                  <a:schemeClr val="bg1"/>
                </a:solidFill>
                <a:latin typeface="+mj-lt"/>
              </a:rPr>
              <a:t>As an </a:t>
            </a:r>
            <a:r>
              <a:rPr lang="en-US" sz="1200" dirty="0" err="1">
                <a:solidFill>
                  <a:schemeClr val="bg1"/>
                </a:solidFill>
                <a:latin typeface="+mj-lt"/>
              </a:rPr>
              <a:t>atingi</a:t>
            </a:r>
            <a:r>
              <a:rPr lang="en-US" sz="1200" dirty="0">
                <a:solidFill>
                  <a:schemeClr val="bg1"/>
                </a:solidFill>
                <a:latin typeface="+mj-lt"/>
              </a:rPr>
              <a:t> partner, you play a vital role in advancing the cause of accessible education and fostering positive change in our communities. By leveraging the resources in this toolkit, you actively support our mission while enhancing your own brand presence and impact.</a:t>
            </a:r>
            <a:endParaRPr lang="en-ZA" sz="1200" dirty="0" err="1">
              <a:solidFill>
                <a:schemeClr val="bg1"/>
              </a:solidFill>
              <a:latin typeface="+mj-lt"/>
            </a:endParaRPr>
          </a:p>
        </p:txBody>
      </p:sp>
    </p:spTree>
    <p:extLst>
      <p:ext uri="{BB962C8B-B14F-4D97-AF65-F5344CB8AC3E}">
        <p14:creationId xmlns:p14="http://schemas.microsoft.com/office/powerpoint/2010/main" val="24893220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5CBF808-DCEC-1957-77E2-9705E14F0128}"/>
              </a:ext>
            </a:extLst>
          </p:cNvPr>
          <p:cNvPicPr>
            <a:picLocks noChangeAspect="1"/>
          </p:cNvPicPr>
          <p:nvPr/>
        </p:nvPicPr>
        <p:blipFill>
          <a:blip r:embed="rId2">
            <a:extLst>
              <a:ext uri="{28A0092B-C50C-407E-A947-70E740481C1C}">
                <a14:useLocalDpi xmlns:a14="http://schemas.microsoft.com/office/drawing/2010/main" val="0"/>
              </a:ext>
            </a:extLst>
          </a:blip>
          <a:srcRect t="7845" b="7845"/>
          <a:stretch/>
        </p:blipFill>
        <p:spPr>
          <a:xfrm>
            <a:off x="-3546" y="3243"/>
            <a:ext cx="12195545" cy="6854757"/>
          </a:xfrm>
          <a:prstGeom prst="rect">
            <a:avLst/>
          </a:prstGeom>
        </p:spPr>
      </p:pic>
      <p:sp>
        <p:nvSpPr>
          <p:cNvPr id="10" name="Rectangle 9">
            <a:extLst>
              <a:ext uri="{FF2B5EF4-FFF2-40B4-BE49-F238E27FC236}">
                <a16:creationId xmlns:a16="http://schemas.microsoft.com/office/drawing/2014/main" id="{9F978ECA-115F-162A-57F2-862FF8B0A824}"/>
              </a:ext>
            </a:extLst>
          </p:cNvPr>
          <p:cNvSpPr/>
          <p:nvPr/>
        </p:nvSpPr>
        <p:spPr>
          <a:xfrm>
            <a:off x="-3546" y="-1"/>
            <a:ext cx="12195543" cy="6854757"/>
          </a:xfrm>
          <a:prstGeom prst="rect">
            <a:avLst/>
          </a:prstGeom>
          <a:gradFill flip="none" rotWithShape="1">
            <a:gsLst>
              <a:gs pos="0">
                <a:schemeClr val="accent1">
                  <a:alpha val="86445"/>
                </a:schemeClr>
              </a:gs>
              <a:gs pos="98000">
                <a:schemeClr val="accent1">
                  <a:alpha val="37068"/>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t" anchorCtr="0"/>
          <a:lstStyle/>
          <a:p>
            <a:pPr algn="l"/>
            <a:endParaRPr lang="en-US" sz="1400" err="1">
              <a:solidFill>
                <a:schemeClr val="bg1"/>
              </a:solidFill>
              <a:latin typeface="+mj-lt"/>
            </a:endParaRPr>
          </a:p>
        </p:txBody>
      </p:sp>
      <p:sp>
        <p:nvSpPr>
          <p:cNvPr id="12" name="Title 2">
            <a:extLst>
              <a:ext uri="{FF2B5EF4-FFF2-40B4-BE49-F238E27FC236}">
                <a16:creationId xmlns:a16="http://schemas.microsoft.com/office/drawing/2014/main" id="{8EDD8F90-85AD-3FA9-DC22-7FCA6F5558F0}"/>
              </a:ext>
            </a:extLst>
          </p:cNvPr>
          <p:cNvSpPr txBox="1">
            <a:spLocks/>
          </p:cNvSpPr>
          <p:nvPr/>
        </p:nvSpPr>
        <p:spPr>
          <a:xfrm>
            <a:off x="425217" y="1005837"/>
            <a:ext cx="7097142" cy="1218795"/>
          </a:xfrm>
          <a:prstGeom prst="rect">
            <a:avLst/>
          </a:prstGeom>
        </p:spPr>
        <p:txBody>
          <a:bodyPr/>
          <a:lstStyle>
            <a:lvl1pPr algn="l" defTabSz="914400" rtl="0" eaLnBrk="1" latinLnBrk="0" hangingPunct="1">
              <a:lnSpc>
                <a:spcPct val="90000"/>
              </a:lnSpc>
              <a:spcBef>
                <a:spcPct val="0"/>
              </a:spcBef>
              <a:buNone/>
              <a:defRPr sz="2800" kern="1200">
                <a:solidFill>
                  <a:schemeClr val="accent1"/>
                </a:solidFill>
                <a:latin typeface="Trade Gothic Next" panose="020B0503040303020004" pitchFamily="34" charset="0"/>
                <a:ea typeface="+mj-ea"/>
                <a:cs typeface="Arial" panose="020B0604020202020204" pitchFamily="34" charset="0"/>
              </a:defRPr>
            </a:lvl1pPr>
          </a:lstStyle>
          <a:p>
            <a:r>
              <a:rPr lang="en-US" sz="3600" dirty="0">
                <a:solidFill>
                  <a:schemeClr val="bg1"/>
                </a:solidFill>
                <a:latin typeface="IBM Plex Serif SemiBold" panose="02060703050406000203" pitchFamily="18" charset="77"/>
              </a:rPr>
              <a:t>Social Media Handles</a:t>
            </a:r>
          </a:p>
        </p:txBody>
      </p:sp>
      <p:sp>
        <p:nvSpPr>
          <p:cNvPr id="17" name="Title 2">
            <a:extLst>
              <a:ext uri="{FF2B5EF4-FFF2-40B4-BE49-F238E27FC236}">
                <a16:creationId xmlns:a16="http://schemas.microsoft.com/office/drawing/2014/main" id="{4C55E0FF-2936-71F9-6364-41A05E4E9372}"/>
              </a:ext>
            </a:extLst>
          </p:cNvPr>
          <p:cNvSpPr txBox="1">
            <a:spLocks/>
          </p:cNvSpPr>
          <p:nvPr/>
        </p:nvSpPr>
        <p:spPr>
          <a:xfrm>
            <a:off x="9514570" y="4186768"/>
            <a:ext cx="2102245" cy="517713"/>
          </a:xfrm>
          <a:prstGeom prst="rect">
            <a:avLst/>
          </a:prstGeom>
        </p:spPr>
        <p:txBody>
          <a:bodyPr/>
          <a:lstStyle>
            <a:lvl1pPr algn="l" defTabSz="914400" rtl="0" eaLnBrk="1" latinLnBrk="0" hangingPunct="1">
              <a:lnSpc>
                <a:spcPct val="90000"/>
              </a:lnSpc>
              <a:spcBef>
                <a:spcPct val="0"/>
              </a:spcBef>
              <a:buNone/>
              <a:defRPr sz="2800" kern="1200">
                <a:solidFill>
                  <a:schemeClr val="accent1"/>
                </a:solidFill>
                <a:latin typeface="Trade Gothic Next" panose="020B0503040303020004" pitchFamily="34" charset="0"/>
                <a:ea typeface="+mj-ea"/>
                <a:cs typeface="Arial" panose="020B0604020202020204" pitchFamily="34" charset="0"/>
              </a:defRPr>
            </a:lvl1pPr>
          </a:lstStyle>
          <a:p>
            <a:endParaRPr lang="en-US" b="1">
              <a:solidFill>
                <a:schemeClr val="bg1"/>
              </a:solidFill>
            </a:endParaRPr>
          </a:p>
        </p:txBody>
      </p:sp>
      <p:sp>
        <p:nvSpPr>
          <p:cNvPr id="28" name="Footer Placeholder 4">
            <a:extLst>
              <a:ext uri="{FF2B5EF4-FFF2-40B4-BE49-F238E27FC236}">
                <a16:creationId xmlns:a16="http://schemas.microsoft.com/office/drawing/2014/main" id="{515CAE28-7E56-99E3-A49D-8012533B1ADA}"/>
              </a:ext>
            </a:extLst>
          </p:cNvPr>
          <p:cNvSpPr>
            <a:spLocks noGrp="1"/>
          </p:cNvSpPr>
          <p:nvPr>
            <p:ph type="ftr" sz="quarter" idx="3"/>
          </p:nvPr>
        </p:nvSpPr>
        <p:spPr>
          <a:xfrm>
            <a:off x="1014232" y="6458516"/>
            <a:ext cx="2461260" cy="255328"/>
          </a:xfrm>
        </p:spPr>
        <p:txBody>
          <a:bodyPr/>
          <a:lstStyle/>
          <a:p>
            <a:r>
              <a:rPr lang="en-US" dirty="0" err="1">
                <a:solidFill>
                  <a:schemeClr val="bg1"/>
                </a:solidFill>
              </a:rPr>
              <a:t>atingi</a:t>
            </a:r>
            <a:r>
              <a:rPr lang="en-US" dirty="0">
                <a:solidFill>
                  <a:schemeClr val="bg1"/>
                </a:solidFill>
              </a:rPr>
              <a:t> | Social Media Toolkit | 2024</a:t>
            </a:r>
            <a:endParaRPr lang="en-GB" dirty="0">
              <a:solidFill>
                <a:schemeClr val="bg1"/>
              </a:solidFill>
            </a:endParaRPr>
          </a:p>
        </p:txBody>
      </p:sp>
      <p:sp>
        <p:nvSpPr>
          <p:cNvPr id="2" name="TextBox 1">
            <a:extLst>
              <a:ext uri="{FF2B5EF4-FFF2-40B4-BE49-F238E27FC236}">
                <a16:creationId xmlns:a16="http://schemas.microsoft.com/office/drawing/2014/main" id="{304A79C1-E8FB-C5C4-8A4E-26A37329C3F1}"/>
              </a:ext>
            </a:extLst>
          </p:cNvPr>
          <p:cNvSpPr txBox="1"/>
          <p:nvPr/>
        </p:nvSpPr>
        <p:spPr>
          <a:xfrm>
            <a:off x="8686800" y="1478804"/>
            <a:ext cx="914400" cy="914400"/>
          </a:xfrm>
          <a:prstGeom prst="rect">
            <a:avLst/>
          </a:prstGeom>
          <a:noFill/>
        </p:spPr>
        <p:txBody>
          <a:bodyPr wrap="none" lIns="0" tIns="0" rIns="0" bIns="0" rtlCol="0">
            <a:noAutofit/>
          </a:bodyPr>
          <a:lstStyle/>
          <a:p>
            <a:pPr marL="0" indent="0" algn="l">
              <a:spcAft>
                <a:spcPts val="600"/>
              </a:spcAft>
              <a:buClr>
                <a:schemeClr val="tx1"/>
              </a:buClr>
              <a:buFont typeface="Trade Gothic Next" panose="020B0503040303020004" pitchFamily="34" charset="0"/>
              <a:buNone/>
            </a:pPr>
            <a:endParaRPr lang="en-US" sz="1400">
              <a:solidFill>
                <a:schemeClr val="bg1"/>
              </a:solidFill>
              <a:latin typeface="+mj-lt"/>
            </a:endParaRPr>
          </a:p>
        </p:txBody>
      </p:sp>
      <p:sp>
        <p:nvSpPr>
          <p:cNvPr id="3" name="TextBox 2">
            <a:extLst>
              <a:ext uri="{FF2B5EF4-FFF2-40B4-BE49-F238E27FC236}">
                <a16:creationId xmlns:a16="http://schemas.microsoft.com/office/drawing/2014/main" id="{B3D65A7A-BFF3-B005-B406-28DD5E2D18D2}"/>
              </a:ext>
            </a:extLst>
          </p:cNvPr>
          <p:cNvSpPr txBox="1"/>
          <p:nvPr/>
        </p:nvSpPr>
        <p:spPr>
          <a:xfrm>
            <a:off x="5066500" y="5909760"/>
            <a:ext cx="0" cy="0"/>
          </a:xfrm>
          <a:prstGeom prst="rect">
            <a:avLst/>
          </a:prstGeom>
          <a:noFill/>
        </p:spPr>
        <p:txBody>
          <a:bodyPr wrap="none" lIns="0" tIns="0" rIns="0" bIns="0" rtlCol="0">
            <a:noAutofit/>
          </a:bodyPr>
          <a:lstStyle/>
          <a:p>
            <a:pPr marL="0" indent="0" algn="l">
              <a:spcAft>
                <a:spcPts val="600"/>
              </a:spcAft>
              <a:buClr>
                <a:schemeClr val="tx1"/>
              </a:buClr>
              <a:buFont typeface="Trade Gothic Next" panose="020B0503040303020004" pitchFamily="34" charset="0"/>
              <a:buNone/>
            </a:pPr>
            <a:endParaRPr lang="en-US" sz="1400">
              <a:solidFill>
                <a:schemeClr val="bg1"/>
              </a:solidFill>
              <a:latin typeface="+mj-lt"/>
            </a:endParaRPr>
          </a:p>
        </p:txBody>
      </p:sp>
      <p:sp>
        <p:nvSpPr>
          <p:cNvPr id="4" name="Rectangle 3">
            <a:extLst>
              <a:ext uri="{FF2B5EF4-FFF2-40B4-BE49-F238E27FC236}">
                <a16:creationId xmlns:a16="http://schemas.microsoft.com/office/drawing/2014/main" id="{1B577CF0-005B-E29F-D1DF-CFF6F3039590}"/>
              </a:ext>
            </a:extLst>
          </p:cNvPr>
          <p:cNvSpPr/>
          <p:nvPr/>
        </p:nvSpPr>
        <p:spPr>
          <a:xfrm rot="16200000">
            <a:off x="1513514" y="1978574"/>
            <a:ext cx="1462696" cy="3457851"/>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5" name="Rectangle 4">
            <a:extLst>
              <a:ext uri="{FF2B5EF4-FFF2-40B4-BE49-F238E27FC236}">
                <a16:creationId xmlns:a16="http://schemas.microsoft.com/office/drawing/2014/main" id="{70237DE7-0D7A-DAA1-67F7-946E77F5337A}"/>
              </a:ext>
            </a:extLst>
          </p:cNvPr>
          <p:cNvSpPr/>
          <p:nvPr/>
        </p:nvSpPr>
        <p:spPr>
          <a:xfrm rot="16200000">
            <a:off x="5185860" y="1978574"/>
            <a:ext cx="1462695" cy="3457851"/>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6" name="Rectangle 5">
            <a:extLst>
              <a:ext uri="{FF2B5EF4-FFF2-40B4-BE49-F238E27FC236}">
                <a16:creationId xmlns:a16="http://schemas.microsoft.com/office/drawing/2014/main" id="{F5FF1431-3318-6DCA-4A7F-88835342436D}"/>
              </a:ext>
            </a:extLst>
          </p:cNvPr>
          <p:cNvSpPr/>
          <p:nvPr/>
        </p:nvSpPr>
        <p:spPr>
          <a:xfrm rot="16200000">
            <a:off x="8858212" y="1978573"/>
            <a:ext cx="1462692" cy="3457851"/>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7" name="TextBox 6">
            <a:extLst>
              <a:ext uri="{FF2B5EF4-FFF2-40B4-BE49-F238E27FC236}">
                <a16:creationId xmlns:a16="http://schemas.microsoft.com/office/drawing/2014/main" id="{55A72CBB-4DE4-BFBD-EB75-E0333CAB459C}"/>
              </a:ext>
            </a:extLst>
          </p:cNvPr>
          <p:cNvSpPr txBox="1"/>
          <p:nvPr/>
        </p:nvSpPr>
        <p:spPr>
          <a:xfrm>
            <a:off x="749098" y="3384332"/>
            <a:ext cx="2991528" cy="646331"/>
          </a:xfrm>
          <a:prstGeom prst="rect">
            <a:avLst/>
          </a:prstGeom>
          <a:noFill/>
        </p:spPr>
        <p:txBody>
          <a:bodyPr wrap="square" rtlCol="0" anchor="t">
            <a:spAutoFit/>
          </a:bodyPr>
          <a:lstStyle/>
          <a:p>
            <a:pPr algn="ctr"/>
            <a:r>
              <a:rPr lang="en-ZA" sz="1200" b="1" dirty="0">
                <a:solidFill>
                  <a:schemeClr val="accent2"/>
                </a:solidFill>
                <a:latin typeface="+mj-lt"/>
              </a:rPr>
              <a:t>@</a:t>
            </a:r>
            <a:r>
              <a:rPr lang="en-ZA" sz="1200" b="1" dirty="0" err="1">
                <a:solidFill>
                  <a:schemeClr val="accent2"/>
                </a:solidFill>
                <a:latin typeface="+mj-lt"/>
              </a:rPr>
              <a:t>atingi.org</a:t>
            </a:r>
            <a:r>
              <a:rPr lang="en-ZA" sz="1200" b="1" dirty="0">
                <a:solidFill>
                  <a:schemeClr val="accent2"/>
                </a:solidFill>
                <a:latin typeface="+mj-lt"/>
              </a:rPr>
              <a:t> </a:t>
            </a:r>
          </a:p>
          <a:p>
            <a:pPr algn="ctr"/>
            <a:endParaRPr lang="en-ZA" sz="1200" b="1" dirty="0">
              <a:solidFill>
                <a:schemeClr val="accent2"/>
              </a:solidFill>
              <a:latin typeface="+mj-lt"/>
            </a:endParaRPr>
          </a:p>
          <a:p>
            <a:pPr algn="ctr"/>
            <a:r>
              <a:rPr lang="en-ZA" sz="1200" b="1" dirty="0">
                <a:solidFill>
                  <a:schemeClr val="bg1"/>
                </a:solidFill>
                <a:latin typeface="+mj-lt"/>
              </a:rPr>
              <a:t>https://</a:t>
            </a:r>
            <a:r>
              <a:rPr lang="en-ZA" sz="1200" b="1" dirty="0" err="1">
                <a:solidFill>
                  <a:schemeClr val="bg1"/>
                </a:solidFill>
                <a:latin typeface="+mj-lt"/>
              </a:rPr>
              <a:t>www.facebook.com</a:t>
            </a:r>
            <a:r>
              <a:rPr lang="en-ZA" sz="1200" b="1" dirty="0">
                <a:solidFill>
                  <a:schemeClr val="bg1"/>
                </a:solidFill>
                <a:latin typeface="+mj-lt"/>
              </a:rPr>
              <a:t>/</a:t>
            </a:r>
            <a:r>
              <a:rPr lang="en-ZA" sz="1200" b="1" dirty="0" err="1">
                <a:solidFill>
                  <a:schemeClr val="bg1"/>
                </a:solidFill>
                <a:latin typeface="+mj-lt"/>
              </a:rPr>
              <a:t>atingi.org</a:t>
            </a:r>
            <a:r>
              <a:rPr lang="en-ZA" sz="1200" b="1" dirty="0">
                <a:solidFill>
                  <a:schemeClr val="bg1"/>
                </a:solidFill>
                <a:latin typeface="+mj-lt"/>
              </a:rPr>
              <a:t>/</a:t>
            </a:r>
          </a:p>
        </p:txBody>
      </p:sp>
      <p:sp>
        <p:nvSpPr>
          <p:cNvPr id="8" name="TextBox 7">
            <a:extLst>
              <a:ext uri="{FF2B5EF4-FFF2-40B4-BE49-F238E27FC236}">
                <a16:creationId xmlns:a16="http://schemas.microsoft.com/office/drawing/2014/main" id="{A6605D9F-67F2-4B0D-A76F-09346F3BC963}"/>
              </a:ext>
            </a:extLst>
          </p:cNvPr>
          <p:cNvSpPr txBox="1"/>
          <p:nvPr/>
        </p:nvSpPr>
        <p:spPr>
          <a:xfrm>
            <a:off x="4081036" y="3427378"/>
            <a:ext cx="3672347" cy="646331"/>
          </a:xfrm>
          <a:prstGeom prst="rect">
            <a:avLst/>
          </a:prstGeom>
          <a:noFill/>
        </p:spPr>
        <p:txBody>
          <a:bodyPr wrap="square" rtlCol="0" anchor="t">
            <a:spAutoFit/>
          </a:bodyPr>
          <a:lstStyle/>
          <a:p>
            <a:pPr algn="ctr"/>
            <a:r>
              <a:rPr lang="en-ZA" sz="1200" b="1" dirty="0">
                <a:solidFill>
                  <a:schemeClr val="accent2"/>
                </a:solidFill>
                <a:latin typeface="+mj-lt"/>
              </a:rPr>
              <a:t>@</a:t>
            </a:r>
            <a:r>
              <a:rPr lang="en-ZA" sz="1200" b="1" dirty="0" err="1">
                <a:solidFill>
                  <a:schemeClr val="accent2"/>
                </a:solidFill>
                <a:latin typeface="+mj-lt"/>
              </a:rPr>
              <a:t>atingi.org</a:t>
            </a:r>
            <a:endParaRPr lang="en-ZA" sz="1200" b="1" dirty="0">
              <a:solidFill>
                <a:schemeClr val="accent2"/>
              </a:solidFill>
              <a:latin typeface="+mj-lt"/>
            </a:endParaRPr>
          </a:p>
          <a:p>
            <a:pPr algn="ctr"/>
            <a:endParaRPr lang="en-ZA" sz="1200" b="1" dirty="0">
              <a:solidFill>
                <a:schemeClr val="bg1"/>
              </a:solidFill>
              <a:latin typeface="+mj-lt"/>
            </a:endParaRPr>
          </a:p>
          <a:p>
            <a:pPr algn="ctr"/>
            <a:r>
              <a:rPr lang="en-ZA" sz="1200" b="1" dirty="0">
                <a:solidFill>
                  <a:schemeClr val="bg1"/>
                </a:solidFill>
                <a:latin typeface="+mj-lt"/>
              </a:rPr>
              <a:t>https://</a:t>
            </a:r>
            <a:r>
              <a:rPr lang="en-ZA" sz="1200" b="1" dirty="0" err="1">
                <a:solidFill>
                  <a:schemeClr val="bg1"/>
                </a:solidFill>
                <a:latin typeface="+mj-lt"/>
              </a:rPr>
              <a:t>www.linkedin.com</a:t>
            </a:r>
            <a:r>
              <a:rPr lang="en-ZA" sz="1200" b="1" dirty="0">
                <a:solidFill>
                  <a:schemeClr val="bg1"/>
                </a:solidFill>
                <a:latin typeface="+mj-lt"/>
              </a:rPr>
              <a:t>/company/</a:t>
            </a:r>
            <a:r>
              <a:rPr lang="en-ZA" sz="1200" b="1" dirty="0" err="1">
                <a:solidFill>
                  <a:schemeClr val="bg1"/>
                </a:solidFill>
                <a:latin typeface="+mj-lt"/>
              </a:rPr>
              <a:t>atingi</a:t>
            </a:r>
            <a:r>
              <a:rPr lang="en-ZA" sz="1200" b="1" dirty="0">
                <a:solidFill>
                  <a:schemeClr val="bg1"/>
                </a:solidFill>
                <a:latin typeface="+mj-lt"/>
              </a:rPr>
              <a:t>-org/</a:t>
            </a:r>
          </a:p>
        </p:txBody>
      </p:sp>
      <p:sp>
        <p:nvSpPr>
          <p:cNvPr id="11" name="TextBox 10">
            <a:extLst>
              <a:ext uri="{FF2B5EF4-FFF2-40B4-BE49-F238E27FC236}">
                <a16:creationId xmlns:a16="http://schemas.microsoft.com/office/drawing/2014/main" id="{E86075F1-7F80-38F0-5E86-AF6AB72EA95F}"/>
              </a:ext>
            </a:extLst>
          </p:cNvPr>
          <p:cNvSpPr txBox="1"/>
          <p:nvPr/>
        </p:nvSpPr>
        <p:spPr>
          <a:xfrm>
            <a:off x="8093794" y="3384332"/>
            <a:ext cx="2991528" cy="646331"/>
          </a:xfrm>
          <a:prstGeom prst="rect">
            <a:avLst/>
          </a:prstGeom>
          <a:noFill/>
        </p:spPr>
        <p:txBody>
          <a:bodyPr wrap="square" rtlCol="0" anchor="t">
            <a:spAutoFit/>
          </a:bodyPr>
          <a:lstStyle/>
          <a:p>
            <a:pPr algn="ctr"/>
            <a:r>
              <a:rPr lang="en-ZA" sz="1200" b="1" dirty="0">
                <a:solidFill>
                  <a:schemeClr val="accent2"/>
                </a:solidFill>
                <a:latin typeface="+mj-lt"/>
              </a:rPr>
              <a:t>@</a:t>
            </a:r>
            <a:r>
              <a:rPr lang="en-ZA" sz="1200" b="1" dirty="0" err="1">
                <a:solidFill>
                  <a:schemeClr val="accent2"/>
                </a:solidFill>
                <a:latin typeface="+mj-lt"/>
              </a:rPr>
              <a:t>atingi_elearn</a:t>
            </a:r>
            <a:endParaRPr lang="en-ZA" sz="1200" b="1" dirty="0">
              <a:solidFill>
                <a:schemeClr val="accent2"/>
              </a:solidFill>
              <a:latin typeface="+mj-lt"/>
            </a:endParaRPr>
          </a:p>
          <a:p>
            <a:pPr algn="ctr"/>
            <a:endParaRPr lang="en-ZA" sz="1200" b="1" dirty="0">
              <a:solidFill>
                <a:schemeClr val="bg1"/>
              </a:solidFill>
              <a:latin typeface="+mj-lt"/>
            </a:endParaRPr>
          </a:p>
          <a:p>
            <a:pPr algn="ctr"/>
            <a:r>
              <a:rPr lang="en-ZA" sz="1200" b="1" dirty="0">
                <a:solidFill>
                  <a:schemeClr val="bg1"/>
                </a:solidFill>
                <a:latin typeface="+mj-lt"/>
              </a:rPr>
              <a:t>https://</a:t>
            </a:r>
            <a:r>
              <a:rPr lang="en-ZA" sz="1200" b="1" dirty="0" err="1">
                <a:solidFill>
                  <a:schemeClr val="bg1"/>
                </a:solidFill>
                <a:latin typeface="+mj-lt"/>
              </a:rPr>
              <a:t>twitter.com</a:t>
            </a:r>
            <a:r>
              <a:rPr lang="en-ZA" sz="1200" b="1" dirty="0">
                <a:solidFill>
                  <a:schemeClr val="bg1"/>
                </a:solidFill>
                <a:latin typeface="+mj-lt"/>
              </a:rPr>
              <a:t>/</a:t>
            </a:r>
            <a:r>
              <a:rPr lang="en-ZA" sz="1200" b="1" dirty="0" err="1">
                <a:solidFill>
                  <a:schemeClr val="bg1"/>
                </a:solidFill>
                <a:latin typeface="+mj-lt"/>
              </a:rPr>
              <a:t>atingi_elearn</a:t>
            </a:r>
            <a:endParaRPr lang="en-ZA" sz="1200" b="1" dirty="0">
              <a:solidFill>
                <a:schemeClr val="bg1"/>
              </a:solidFill>
              <a:latin typeface="+mj-lt"/>
            </a:endParaRPr>
          </a:p>
        </p:txBody>
      </p:sp>
      <p:sp>
        <p:nvSpPr>
          <p:cNvPr id="36" name="Slide Number Placeholder 35">
            <a:extLst>
              <a:ext uri="{FF2B5EF4-FFF2-40B4-BE49-F238E27FC236}">
                <a16:creationId xmlns:a16="http://schemas.microsoft.com/office/drawing/2014/main" id="{99D382F4-C7D5-5435-596C-DB79B7B87B02}"/>
              </a:ext>
            </a:extLst>
          </p:cNvPr>
          <p:cNvSpPr>
            <a:spLocks noGrp="1"/>
          </p:cNvSpPr>
          <p:nvPr>
            <p:ph type="sldNum" sz="quarter" idx="11"/>
          </p:nvPr>
        </p:nvSpPr>
        <p:spPr/>
        <p:txBody>
          <a:bodyPr/>
          <a:lstStyle/>
          <a:p>
            <a:fld id="{9C7DBF9D-B7B5-43C3-9D7C-E6C14AE7C451}" type="slidenum">
              <a:rPr lang="en-GB" smtClean="0"/>
              <a:pPr/>
              <a:t>4</a:t>
            </a:fld>
            <a:endParaRPr lang="en-GB"/>
          </a:p>
        </p:txBody>
      </p:sp>
      <p:pic>
        <p:nvPicPr>
          <p:cNvPr id="15" name="Picture 14" descr="A white circle with a black background and a letter f&#10;&#10;Description automatically generated">
            <a:extLst>
              <a:ext uri="{FF2B5EF4-FFF2-40B4-BE49-F238E27FC236}">
                <a16:creationId xmlns:a16="http://schemas.microsoft.com/office/drawing/2014/main" id="{09F6C8E3-5653-D4FA-CC20-F5F3FBC22D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46267" y="2133547"/>
            <a:ext cx="685800" cy="685800"/>
          </a:xfrm>
          <a:prstGeom prst="rect">
            <a:avLst/>
          </a:prstGeom>
        </p:spPr>
      </p:pic>
      <p:pic>
        <p:nvPicPr>
          <p:cNvPr id="18" name="Picture 17" descr="A white circle with black text&#10;&#10;Description automatically generated">
            <a:extLst>
              <a:ext uri="{FF2B5EF4-FFF2-40B4-BE49-F238E27FC236}">
                <a16:creationId xmlns:a16="http://schemas.microsoft.com/office/drawing/2014/main" id="{B36C5B1B-A3ED-1A3D-5AA3-EACB6D78291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17297" y="2159965"/>
            <a:ext cx="685800" cy="685800"/>
          </a:xfrm>
          <a:prstGeom prst="rect">
            <a:avLst/>
          </a:prstGeom>
        </p:spPr>
      </p:pic>
      <p:pic>
        <p:nvPicPr>
          <p:cNvPr id="20" name="Picture 19" descr="A blue x in a white circle&#10;&#10;Description automatically generated">
            <a:extLst>
              <a:ext uri="{FF2B5EF4-FFF2-40B4-BE49-F238E27FC236}">
                <a16:creationId xmlns:a16="http://schemas.microsoft.com/office/drawing/2014/main" id="{0C96FD32-5F60-4E55-A5E9-279DD10FC9E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88327" y="2128357"/>
            <a:ext cx="685800" cy="685800"/>
          </a:xfrm>
          <a:prstGeom prst="rect">
            <a:avLst/>
          </a:prstGeom>
        </p:spPr>
      </p:pic>
      <p:pic>
        <p:nvPicPr>
          <p:cNvPr id="21" name="Picture 20" descr="A white and black logo&#10;&#10;Description automatically generated">
            <a:extLst>
              <a:ext uri="{FF2B5EF4-FFF2-40B4-BE49-F238E27FC236}">
                <a16:creationId xmlns:a16="http://schemas.microsoft.com/office/drawing/2014/main" id="{0C227EEE-8076-82F1-A4C2-DD1B53F2DD8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7710" y="6352801"/>
            <a:ext cx="358919" cy="361043"/>
          </a:xfrm>
          <a:prstGeom prst="rect">
            <a:avLst/>
          </a:prstGeom>
        </p:spPr>
      </p:pic>
    </p:spTree>
    <p:extLst>
      <p:ext uri="{BB962C8B-B14F-4D97-AF65-F5344CB8AC3E}">
        <p14:creationId xmlns:p14="http://schemas.microsoft.com/office/powerpoint/2010/main" val="1269235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5CBF808-DCEC-1957-77E2-9705E14F0128}"/>
              </a:ext>
            </a:extLst>
          </p:cNvPr>
          <p:cNvPicPr>
            <a:picLocks noChangeAspect="1"/>
          </p:cNvPicPr>
          <p:nvPr/>
        </p:nvPicPr>
        <p:blipFill rotWithShape="1">
          <a:blip r:embed="rId2">
            <a:extLst>
              <a:ext uri="{28A0092B-C50C-407E-A947-70E740481C1C}">
                <a14:useLocalDpi xmlns:a14="http://schemas.microsoft.com/office/drawing/2010/main" val="0"/>
              </a:ext>
            </a:extLst>
          </a:blip>
          <a:srcRect t="13704" b="2030"/>
          <a:stretch/>
        </p:blipFill>
        <p:spPr>
          <a:xfrm>
            <a:off x="-3546" y="3243"/>
            <a:ext cx="12195545" cy="6854757"/>
          </a:xfrm>
          <a:prstGeom prst="rect">
            <a:avLst/>
          </a:prstGeom>
        </p:spPr>
      </p:pic>
      <p:sp>
        <p:nvSpPr>
          <p:cNvPr id="10" name="Rectangle 9">
            <a:extLst>
              <a:ext uri="{FF2B5EF4-FFF2-40B4-BE49-F238E27FC236}">
                <a16:creationId xmlns:a16="http://schemas.microsoft.com/office/drawing/2014/main" id="{9F978ECA-115F-162A-57F2-862FF8B0A824}"/>
              </a:ext>
            </a:extLst>
          </p:cNvPr>
          <p:cNvSpPr/>
          <p:nvPr/>
        </p:nvSpPr>
        <p:spPr>
          <a:xfrm>
            <a:off x="-3545" y="0"/>
            <a:ext cx="12195543" cy="6854757"/>
          </a:xfrm>
          <a:prstGeom prst="rect">
            <a:avLst/>
          </a:prstGeom>
          <a:gradFill flip="none" rotWithShape="1">
            <a:gsLst>
              <a:gs pos="0">
                <a:schemeClr val="accent1"/>
              </a:gs>
              <a:gs pos="98000">
                <a:schemeClr val="accent1">
                  <a:alpha val="46983"/>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108000" rtlCol="0" anchor="t" anchorCtr="0"/>
          <a:lstStyle/>
          <a:p>
            <a:pPr algn="l"/>
            <a:endParaRPr lang="en-US" sz="1400" err="1">
              <a:solidFill>
                <a:schemeClr val="bg1"/>
              </a:solidFill>
              <a:latin typeface="+mj-lt"/>
            </a:endParaRPr>
          </a:p>
        </p:txBody>
      </p:sp>
      <p:sp>
        <p:nvSpPr>
          <p:cNvPr id="23" name="Title 2">
            <a:extLst>
              <a:ext uri="{FF2B5EF4-FFF2-40B4-BE49-F238E27FC236}">
                <a16:creationId xmlns:a16="http://schemas.microsoft.com/office/drawing/2014/main" id="{D087565E-16DC-6485-7B5F-DFD9435BA9FD}"/>
              </a:ext>
            </a:extLst>
          </p:cNvPr>
          <p:cNvSpPr txBox="1">
            <a:spLocks/>
          </p:cNvSpPr>
          <p:nvPr/>
        </p:nvSpPr>
        <p:spPr>
          <a:xfrm>
            <a:off x="1291726" y="1847732"/>
            <a:ext cx="1594245" cy="1218795"/>
          </a:xfrm>
          <a:prstGeom prst="rect">
            <a:avLst/>
          </a:prstGeom>
        </p:spPr>
        <p:txBody>
          <a:bodyPr/>
          <a:lstStyle>
            <a:lvl1pPr algn="l" defTabSz="914400" rtl="0" eaLnBrk="1" latinLnBrk="0" hangingPunct="1">
              <a:lnSpc>
                <a:spcPct val="90000"/>
              </a:lnSpc>
              <a:spcBef>
                <a:spcPct val="0"/>
              </a:spcBef>
              <a:buNone/>
              <a:defRPr sz="2800" kern="1200">
                <a:solidFill>
                  <a:schemeClr val="accent1"/>
                </a:solidFill>
                <a:latin typeface="Trade Gothic Next" panose="020B0503040303020004" pitchFamily="34" charset="0"/>
                <a:ea typeface="+mj-ea"/>
                <a:cs typeface="Arial" panose="020B0604020202020204" pitchFamily="34" charset="0"/>
              </a:defRPr>
            </a:lvl1pPr>
          </a:lstStyle>
          <a:p>
            <a:r>
              <a:rPr lang="en-US" sz="19900" b="1">
                <a:ln w="19050">
                  <a:solidFill>
                    <a:schemeClr val="bg1"/>
                  </a:solidFill>
                </a:ln>
                <a:noFill/>
                <a:latin typeface="Trade Gothic Next Heavy" panose="020B0503040303020004" pitchFamily="34" charset="0"/>
              </a:rPr>
              <a:t>1</a:t>
            </a:r>
          </a:p>
        </p:txBody>
      </p:sp>
      <p:sp>
        <p:nvSpPr>
          <p:cNvPr id="24" name="Title 2">
            <a:extLst>
              <a:ext uri="{FF2B5EF4-FFF2-40B4-BE49-F238E27FC236}">
                <a16:creationId xmlns:a16="http://schemas.microsoft.com/office/drawing/2014/main" id="{97EACC32-777C-CF30-6557-64284AFFE9A2}"/>
              </a:ext>
            </a:extLst>
          </p:cNvPr>
          <p:cNvSpPr txBox="1">
            <a:spLocks/>
          </p:cNvSpPr>
          <p:nvPr/>
        </p:nvSpPr>
        <p:spPr>
          <a:xfrm>
            <a:off x="3891233" y="1875576"/>
            <a:ext cx="1594245" cy="1218795"/>
          </a:xfrm>
          <a:prstGeom prst="rect">
            <a:avLst/>
          </a:prstGeom>
        </p:spPr>
        <p:txBody>
          <a:bodyPr/>
          <a:lstStyle>
            <a:lvl1pPr algn="l" defTabSz="914400" rtl="0" eaLnBrk="1" latinLnBrk="0" hangingPunct="1">
              <a:lnSpc>
                <a:spcPct val="90000"/>
              </a:lnSpc>
              <a:spcBef>
                <a:spcPct val="0"/>
              </a:spcBef>
              <a:buNone/>
              <a:defRPr sz="2800" kern="1200">
                <a:solidFill>
                  <a:schemeClr val="accent1"/>
                </a:solidFill>
                <a:latin typeface="Trade Gothic Next" panose="020B0503040303020004" pitchFamily="34" charset="0"/>
                <a:ea typeface="+mj-ea"/>
                <a:cs typeface="Arial" panose="020B0604020202020204" pitchFamily="34" charset="0"/>
              </a:defRPr>
            </a:lvl1pPr>
          </a:lstStyle>
          <a:p>
            <a:r>
              <a:rPr lang="en-US" sz="19900" b="1">
                <a:ln w="19050">
                  <a:solidFill>
                    <a:schemeClr val="bg1"/>
                  </a:solidFill>
                </a:ln>
                <a:noFill/>
                <a:latin typeface="Trade Gothic Next Heavy" panose="020B0503040303020004" pitchFamily="34" charset="0"/>
              </a:rPr>
              <a:t>2</a:t>
            </a:r>
          </a:p>
        </p:txBody>
      </p:sp>
      <p:sp>
        <p:nvSpPr>
          <p:cNvPr id="25" name="Title 2">
            <a:extLst>
              <a:ext uri="{FF2B5EF4-FFF2-40B4-BE49-F238E27FC236}">
                <a16:creationId xmlns:a16="http://schemas.microsoft.com/office/drawing/2014/main" id="{AF2AB183-7676-EFA3-A1CC-173CB4DF2521}"/>
              </a:ext>
            </a:extLst>
          </p:cNvPr>
          <p:cNvSpPr txBox="1">
            <a:spLocks/>
          </p:cNvSpPr>
          <p:nvPr/>
        </p:nvSpPr>
        <p:spPr>
          <a:xfrm>
            <a:off x="6490741" y="1833277"/>
            <a:ext cx="1594245" cy="1218795"/>
          </a:xfrm>
          <a:prstGeom prst="rect">
            <a:avLst/>
          </a:prstGeom>
        </p:spPr>
        <p:txBody>
          <a:bodyPr/>
          <a:lstStyle>
            <a:lvl1pPr algn="l" defTabSz="914400" rtl="0" eaLnBrk="1" latinLnBrk="0" hangingPunct="1">
              <a:lnSpc>
                <a:spcPct val="90000"/>
              </a:lnSpc>
              <a:spcBef>
                <a:spcPct val="0"/>
              </a:spcBef>
              <a:buNone/>
              <a:defRPr sz="2800" kern="1200">
                <a:solidFill>
                  <a:schemeClr val="accent1"/>
                </a:solidFill>
                <a:latin typeface="Trade Gothic Next" panose="020B0503040303020004" pitchFamily="34" charset="0"/>
                <a:ea typeface="+mj-ea"/>
                <a:cs typeface="Arial" panose="020B0604020202020204" pitchFamily="34" charset="0"/>
              </a:defRPr>
            </a:lvl1pPr>
          </a:lstStyle>
          <a:p>
            <a:r>
              <a:rPr lang="en-US" sz="19900" b="1">
                <a:ln w="19050">
                  <a:solidFill>
                    <a:schemeClr val="bg1"/>
                  </a:solidFill>
                </a:ln>
                <a:noFill/>
                <a:latin typeface="Trade Gothic Next Heavy" panose="020B0503040303020004" pitchFamily="34" charset="0"/>
              </a:rPr>
              <a:t>3</a:t>
            </a:r>
          </a:p>
        </p:txBody>
      </p:sp>
      <p:sp>
        <p:nvSpPr>
          <p:cNvPr id="12" name="Title 2">
            <a:extLst>
              <a:ext uri="{FF2B5EF4-FFF2-40B4-BE49-F238E27FC236}">
                <a16:creationId xmlns:a16="http://schemas.microsoft.com/office/drawing/2014/main" id="{8EDD8F90-85AD-3FA9-DC22-7FCA6F5558F0}"/>
              </a:ext>
            </a:extLst>
          </p:cNvPr>
          <p:cNvSpPr txBox="1">
            <a:spLocks/>
          </p:cNvSpPr>
          <p:nvPr/>
        </p:nvSpPr>
        <p:spPr>
          <a:xfrm>
            <a:off x="813426" y="877603"/>
            <a:ext cx="7097142" cy="1218795"/>
          </a:xfrm>
          <a:prstGeom prst="rect">
            <a:avLst/>
          </a:prstGeom>
        </p:spPr>
        <p:txBody>
          <a:bodyPr/>
          <a:lstStyle>
            <a:lvl1pPr algn="l" defTabSz="914400" rtl="0" eaLnBrk="1" latinLnBrk="0" hangingPunct="1">
              <a:lnSpc>
                <a:spcPct val="90000"/>
              </a:lnSpc>
              <a:spcBef>
                <a:spcPct val="0"/>
              </a:spcBef>
              <a:buNone/>
              <a:defRPr sz="2800" kern="1200">
                <a:solidFill>
                  <a:schemeClr val="accent1"/>
                </a:solidFill>
                <a:latin typeface="Trade Gothic Next" panose="020B0503040303020004" pitchFamily="34" charset="0"/>
                <a:ea typeface="+mj-ea"/>
                <a:cs typeface="Arial" panose="020B0604020202020204" pitchFamily="34" charset="0"/>
              </a:defRPr>
            </a:lvl1pPr>
          </a:lstStyle>
          <a:p>
            <a:r>
              <a:rPr lang="en-US" sz="3600" dirty="0">
                <a:solidFill>
                  <a:schemeClr val="bg1"/>
                </a:solidFill>
                <a:latin typeface="IBM Plex Serif SemiBold" panose="02060703050406000203" pitchFamily="18" charset="77"/>
              </a:rPr>
              <a:t>#Hashtags</a:t>
            </a:r>
          </a:p>
        </p:txBody>
      </p:sp>
      <p:sp>
        <p:nvSpPr>
          <p:cNvPr id="14" name="Title 2">
            <a:extLst>
              <a:ext uri="{FF2B5EF4-FFF2-40B4-BE49-F238E27FC236}">
                <a16:creationId xmlns:a16="http://schemas.microsoft.com/office/drawing/2014/main" id="{6C2C1F1A-D39F-932C-77F3-829AAF709CB6}"/>
              </a:ext>
            </a:extLst>
          </p:cNvPr>
          <p:cNvSpPr txBox="1">
            <a:spLocks/>
          </p:cNvSpPr>
          <p:nvPr/>
        </p:nvSpPr>
        <p:spPr>
          <a:xfrm>
            <a:off x="996555" y="4186768"/>
            <a:ext cx="2102245" cy="517713"/>
          </a:xfrm>
          <a:prstGeom prst="rect">
            <a:avLst/>
          </a:prstGeom>
        </p:spPr>
        <p:txBody>
          <a:bodyPr/>
          <a:lstStyle>
            <a:lvl1pPr algn="l" defTabSz="914400" rtl="0" eaLnBrk="1" latinLnBrk="0" hangingPunct="1">
              <a:lnSpc>
                <a:spcPct val="90000"/>
              </a:lnSpc>
              <a:spcBef>
                <a:spcPct val="0"/>
              </a:spcBef>
              <a:buNone/>
              <a:defRPr sz="2800" kern="1200">
                <a:solidFill>
                  <a:schemeClr val="accent1"/>
                </a:solidFill>
                <a:latin typeface="Trade Gothic Next" panose="020B0503040303020004" pitchFamily="34" charset="0"/>
                <a:ea typeface="+mj-ea"/>
                <a:cs typeface="Arial" panose="020B0604020202020204" pitchFamily="34" charset="0"/>
              </a:defRPr>
            </a:lvl1pPr>
          </a:lstStyle>
          <a:p>
            <a:pPr algn="ctr"/>
            <a:r>
              <a:rPr lang="en-US" sz="2400" b="1" dirty="0">
                <a:solidFill>
                  <a:schemeClr val="accent3"/>
                </a:solidFill>
              </a:rPr>
              <a:t>Brand</a:t>
            </a:r>
          </a:p>
        </p:txBody>
      </p:sp>
      <p:sp>
        <p:nvSpPr>
          <p:cNvPr id="15" name="Title 2">
            <a:extLst>
              <a:ext uri="{FF2B5EF4-FFF2-40B4-BE49-F238E27FC236}">
                <a16:creationId xmlns:a16="http://schemas.microsoft.com/office/drawing/2014/main" id="{F4C3C78F-8B73-5063-1E01-4CA453F65221}"/>
              </a:ext>
            </a:extLst>
          </p:cNvPr>
          <p:cNvSpPr txBox="1">
            <a:spLocks/>
          </p:cNvSpPr>
          <p:nvPr/>
        </p:nvSpPr>
        <p:spPr>
          <a:xfrm>
            <a:off x="3478929" y="4190841"/>
            <a:ext cx="2418852" cy="517713"/>
          </a:xfrm>
          <a:prstGeom prst="rect">
            <a:avLst/>
          </a:prstGeom>
        </p:spPr>
        <p:txBody>
          <a:bodyPr/>
          <a:lstStyle>
            <a:lvl1pPr algn="l" defTabSz="914400" rtl="0" eaLnBrk="1" latinLnBrk="0" hangingPunct="1">
              <a:lnSpc>
                <a:spcPct val="90000"/>
              </a:lnSpc>
              <a:spcBef>
                <a:spcPct val="0"/>
              </a:spcBef>
              <a:buNone/>
              <a:defRPr sz="2800" kern="1200">
                <a:solidFill>
                  <a:schemeClr val="accent1"/>
                </a:solidFill>
                <a:latin typeface="Trade Gothic Next" panose="020B0503040303020004" pitchFamily="34" charset="0"/>
                <a:ea typeface="+mj-ea"/>
                <a:cs typeface="Arial" panose="020B0604020202020204" pitchFamily="34" charset="0"/>
              </a:defRPr>
            </a:lvl1pPr>
          </a:lstStyle>
          <a:p>
            <a:pPr algn="ctr"/>
            <a:r>
              <a:rPr lang="en-US" sz="2400" b="1" dirty="0">
                <a:solidFill>
                  <a:schemeClr val="accent6"/>
                </a:solidFill>
              </a:rPr>
              <a:t>Partner</a:t>
            </a:r>
          </a:p>
        </p:txBody>
      </p:sp>
      <p:sp>
        <p:nvSpPr>
          <p:cNvPr id="16" name="Title 2">
            <a:extLst>
              <a:ext uri="{FF2B5EF4-FFF2-40B4-BE49-F238E27FC236}">
                <a16:creationId xmlns:a16="http://schemas.microsoft.com/office/drawing/2014/main" id="{F4DDE513-1058-9BDD-45F0-5C59B3BA233A}"/>
              </a:ext>
            </a:extLst>
          </p:cNvPr>
          <p:cNvSpPr txBox="1">
            <a:spLocks/>
          </p:cNvSpPr>
          <p:nvPr/>
        </p:nvSpPr>
        <p:spPr>
          <a:xfrm>
            <a:off x="5841858" y="4185194"/>
            <a:ext cx="2943496" cy="517713"/>
          </a:xfrm>
          <a:prstGeom prst="rect">
            <a:avLst/>
          </a:prstGeom>
        </p:spPr>
        <p:txBody>
          <a:bodyPr/>
          <a:lstStyle>
            <a:lvl1pPr algn="l" defTabSz="914400" rtl="0" eaLnBrk="1" latinLnBrk="0" hangingPunct="1">
              <a:lnSpc>
                <a:spcPct val="90000"/>
              </a:lnSpc>
              <a:spcBef>
                <a:spcPct val="0"/>
              </a:spcBef>
              <a:buNone/>
              <a:defRPr sz="2800" kern="1200">
                <a:solidFill>
                  <a:schemeClr val="accent1"/>
                </a:solidFill>
                <a:latin typeface="Trade Gothic Next" panose="020B0503040303020004" pitchFamily="34" charset="0"/>
                <a:ea typeface="+mj-ea"/>
                <a:cs typeface="Arial" panose="020B0604020202020204" pitchFamily="34" charset="0"/>
              </a:defRPr>
            </a:lvl1pPr>
          </a:lstStyle>
          <a:p>
            <a:pPr algn="ctr"/>
            <a:r>
              <a:rPr lang="en-US" sz="2400" b="1" dirty="0">
                <a:solidFill>
                  <a:schemeClr val="accent2"/>
                </a:solidFill>
              </a:rPr>
              <a:t>Education</a:t>
            </a:r>
          </a:p>
        </p:txBody>
      </p:sp>
      <p:sp>
        <p:nvSpPr>
          <p:cNvPr id="17" name="Title 2">
            <a:extLst>
              <a:ext uri="{FF2B5EF4-FFF2-40B4-BE49-F238E27FC236}">
                <a16:creationId xmlns:a16="http://schemas.microsoft.com/office/drawing/2014/main" id="{4C55E0FF-2936-71F9-6364-41A05E4E9372}"/>
              </a:ext>
            </a:extLst>
          </p:cNvPr>
          <p:cNvSpPr txBox="1">
            <a:spLocks/>
          </p:cNvSpPr>
          <p:nvPr/>
        </p:nvSpPr>
        <p:spPr>
          <a:xfrm>
            <a:off x="9514570" y="4186768"/>
            <a:ext cx="2102245" cy="517713"/>
          </a:xfrm>
          <a:prstGeom prst="rect">
            <a:avLst/>
          </a:prstGeom>
        </p:spPr>
        <p:txBody>
          <a:bodyPr/>
          <a:lstStyle>
            <a:lvl1pPr algn="l" defTabSz="914400" rtl="0" eaLnBrk="1" latinLnBrk="0" hangingPunct="1">
              <a:lnSpc>
                <a:spcPct val="90000"/>
              </a:lnSpc>
              <a:spcBef>
                <a:spcPct val="0"/>
              </a:spcBef>
              <a:buNone/>
              <a:defRPr sz="2800" kern="1200">
                <a:solidFill>
                  <a:schemeClr val="accent1"/>
                </a:solidFill>
                <a:latin typeface="Trade Gothic Next" panose="020B0503040303020004" pitchFamily="34" charset="0"/>
                <a:ea typeface="+mj-ea"/>
                <a:cs typeface="Arial" panose="020B0604020202020204" pitchFamily="34" charset="0"/>
              </a:defRPr>
            </a:lvl1pPr>
          </a:lstStyle>
          <a:p>
            <a:endParaRPr lang="en-US" b="1">
              <a:solidFill>
                <a:schemeClr val="bg1"/>
              </a:solidFill>
            </a:endParaRPr>
          </a:p>
        </p:txBody>
      </p:sp>
      <p:sp>
        <p:nvSpPr>
          <p:cNvPr id="18" name="TextBox 7">
            <a:extLst>
              <a:ext uri="{FF2B5EF4-FFF2-40B4-BE49-F238E27FC236}">
                <a16:creationId xmlns:a16="http://schemas.microsoft.com/office/drawing/2014/main" id="{D44FB24E-401A-6759-5D92-456755A6BC88}"/>
              </a:ext>
            </a:extLst>
          </p:cNvPr>
          <p:cNvSpPr txBox="1"/>
          <p:nvPr/>
        </p:nvSpPr>
        <p:spPr>
          <a:xfrm>
            <a:off x="1021868" y="4658419"/>
            <a:ext cx="2166981" cy="1523494"/>
          </a:xfrm>
          <a:prstGeom prst="rect">
            <a:avLst/>
          </a:prstGeom>
        </p:spPr>
        <p:txBody>
          <a:bodyPr wrap="square" lIns="0" tIns="0" rIns="0" bIns="0" rtlCol="0" anchor="t">
            <a:spAutoFit/>
          </a:bodyPr>
          <a:lstStyle/>
          <a:p>
            <a:pPr algn="ctr"/>
            <a:r>
              <a:rPr lang="en-GB" sz="1100" b="1" dirty="0">
                <a:solidFill>
                  <a:schemeClr val="bg1"/>
                </a:solidFill>
                <a:latin typeface="Trade Gothic Next" panose="020B0503040303020004" pitchFamily="34" charset="0"/>
              </a:rPr>
              <a:t>#</a:t>
            </a:r>
            <a:r>
              <a:rPr lang="en-GB" sz="1100" b="1" dirty="0" err="1">
                <a:solidFill>
                  <a:schemeClr val="bg1"/>
                </a:solidFill>
                <a:latin typeface="Trade Gothic Next" panose="020B0503040303020004" pitchFamily="34" charset="0"/>
              </a:rPr>
              <a:t>atingiLearning</a:t>
            </a:r>
            <a:endParaRPr lang="en-GB" sz="1100" b="1" dirty="0">
              <a:solidFill>
                <a:schemeClr val="bg1"/>
              </a:solidFill>
              <a:latin typeface="Trade Gothic Next" panose="020B0503040303020004" pitchFamily="34" charset="0"/>
            </a:endParaRPr>
          </a:p>
          <a:p>
            <a:pPr algn="ctr"/>
            <a:endParaRPr lang="en-GB" sz="1100" b="1" dirty="0">
              <a:solidFill>
                <a:schemeClr val="bg1"/>
              </a:solidFill>
              <a:latin typeface="Trade Gothic Next" panose="020B0503040303020004" pitchFamily="34" charset="0"/>
            </a:endParaRPr>
          </a:p>
          <a:p>
            <a:pPr algn="ctr"/>
            <a:r>
              <a:rPr lang="en-GB" sz="1100" b="1" dirty="0">
                <a:solidFill>
                  <a:schemeClr val="bg1"/>
                </a:solidFill>
                <a:latin typeface="Trade Gothic Next" panose="020B0503040303020004" pitchFamily="34" charset="0"/>
              </a:rPr>
              <a:t>#</a:t>
            </a:r>
            <a:r>
              <a:rPr lang="en-GB" sz="1100" b="1" dirty="0" err="1">
                <a:solidFill>
                  <a:schemeClr val="bg1"/>
                </a:solidFill>
                <a:latin typeface="Trade Gothic Next" panose="020B0503040303020004" pitchFamily="34" charset="0"/>
              </a:rPr>
              <a:t>UnlockYourPotential</a:t>
            </a:r>
            <a:endParaRPr lang="en-GB" sz="1100" b="1" dirty="0">
              <a:solidFill>
                <a:schemeClr val="bg1"/>
              </a:solidFill>
              <a:latin typeface="Trade Gothic Next" panose="020B0503040303020004" pitchFamily="34" charset="0"/>
            </a:endParaRPr>
          </a:p>
          <a:p>
            <a:pPr algn="ctr"/>
            <a:endParaRPr lang="en-GB" sz="1100" b="1" dirty="0">
              <a:solidFill>
                <a:schemeClr val="bg1"/>
              </a:solidFill>
              <a:latin typeface="Trade Gothic Next" panose="020B0503040303020004" pitchFamily="34" charset="0"/>
            </a:endParaRPr>
          </a:p>
          <a:p>
            <a:pPr algn="ctr"/>
            <a:r>
              <a:rPr lang="en-GB" sz="1100" b="1" dirty="0">
                <a:solidFill>
                  <a:schemeClr val="bg1"/>
                </a:solidFill>
                <a:latin typeface="Trade Gothic Next" panose="020B0503040303020004" pitchFamily="34" charset="0"/>
              </a:rPr>
              <a:t>#</a:t>
            </a:r>
            <a:r>
              <a:rPr lang="en-GB" sz="1100" b="1" dirty="0" err="1">
                <a:solidFill>
                  <a:schemeClr val="bg1"/>
                </a:solidFill>
                <a:latin typeface="Trade Gothic Next" panose="020B0503040303020004" pitchFamily="34" charset="0"/>
              </a:rPr>
              <a:t>EmpowerThroughEducation</a:t>
            </a:r>
            <a:endParaRPr lang="en-GB" sz="1100" b="1" dirty="0">
              <a:solidFill>
                <a:schemeClr val="bg1"/>
              </a:solidFill>
              <a:latin typeface="Trade Gothic Next" panose="020B0503040303020004" pitchFamily="34" charset="0"/>
            </a:endParaRPr>
          </a:p>
          <a:p>
            <a:pPr algn="ctr"/>
            <a:endParaRPr lang="en-GB" sz="1100" b="1" dirty="0">
              <a:solidFill>
                <a:schemeClr val="bg1"/>
              </a:solidFill>
              <a:latin typeface="Trade Gothic Next" panose="020B0503040303020004" pitchFamily="34" charset="0"/>
            </a:endParaRPr>
          </a:p>
          <a:p>
            <a:pPr algn="ctr"/>
            <a:r>
              <a:rPr lang="en-GB" sz="1100" b="1" dirty="0">
                <a:solidFill>
                  <a:schemeClr val="bg1"/>
                </a:solidFill>
                <a:latin typeface="Trade Gothic Next" panose="020B0503040303020004" pitchFamily="34" charset="0"/>
              </a:rPr>
              <a:t>#</a:t>
            </a:r>
            <a:r>
              <a:rPr lang="en-GB" sz="1100" b="1" dirty="0" err="1">
                <a:solidFill>
                  <a:schemeClr val="bg1"/>
                </a:solidFill>
                <a:latin typeface="Trade Gothic Next" panose="020B0503040303020004" pitchFamily="34" charset="0"/>
              </a:rPr>
              <a:t>LearnWithatingi</a:t>
            </a:r>
            <a:endParaRPr lang="en-GB" sz="1100" b="1" dirty="0">
              <a:solidFill>
                <a:schemeClr val="bg1"/>
              </a:solidFill>
              <a:latin typeface="Trade Gothic Next" panose="020B0503040303020004" pitchFamily="34" charset="0"/>
            </a:endParaRPr>
          </a:p>
          <a:p>
            <a:pPr algn="ctr"/>
            <a:endParaRPr lang="en-GB" sz="1100" b="1" dirty="0">
              <a:solidFill>
                <a:schemeClr val="bg1"/>
              </a:solidFill>
              <a:latin typeface="Trade Gothic Next" panose="020B0503040303020004" pitchFamily="34" charset="0"/>
            </a:endParaRPr>
          </a:p>
          <a:p>
            <a:pPr algn="ctr"/>
            <a:r>
              <a:rPr lang="en-GB" sz="1100" b="1" dirty="0">
                <a:solidFill>
                  <a:schemeClr val="bg1"/>
                </a:solidFill>
                <a:latin typeface="Trade Gothic Next" panose="020B0503040303020004" pitchFamily="34" charset="0"/>
              </a:rPr>
              <a:t>#</a:t>
            </a:r>
            <a:r>
              <a:rPr lang="en-GB" sz="1100" b="1" dirty="0" err="1">
                <a:solidFill>
                  <a:schemeClr val="bg1"/>
                </a:solidFill>
                <a:latin typeface="Trade Gothic Next" panose="020B0503040303020004" pitchFamily="34" charset="0"/>
              </a:rPr>
              <a:t>SkillUpWithatingi</a:t>
            </a:r>
            <a:endParaRPr lang="en-GB" sz="1100" b="1" dirty="0">
              <a:solidFill>
                <a:schemeClr val="bg1"/>
              </a:solidFill>
              <a:latin typeface="Trade Gothic Next" panose="020B0503040303020004" pitchFamily="34" charset="0"/>
            </a:endParaRPr>
          </a:p>
        </p:txBody>
      </p:sp>
      <p:sp>
        <p:nvSpPr>
          <p:cNvPr id="20" name="TextBox 7">
            <a:extLst>
              <a:ext uri="{FF2B5EF4-FFF2-40B4-BE49-F238E27FC236}">
                <a16:creationId xmlns:a16="http://schemas.microsoft.com/office/drawing/2014/main" id="{CBBE8315-5161-C571-4C08-3E9799793B9A}"/>
              </a:ext>
            </a:extLst>
          </p:cNvPr>
          <p:cNvSpPr txBox="1"/>
          <p:nvPr/>
        </p:nvSpPr>
        <p:spPr>
          <a:xfrm>
            <a:off x="3583601" y="4652671"/>
            <a:ext cx="2155058" cy="1523494"/>
          </a:xfrm>
          <a:prstGeom prst="rect">
            <a:avLst/>
          </a:prstGeom>
        </p:spPr>
        <p:txBody>
          <a:bodyPr wrap="square" lIns="0" tIns="0" rIns="0" bIns="0" rtlCol="0" anchor="t">
            <a:spAutoFit/>
          </a:bodyPr>
          <a:lstStyle/>
          <a:p>
            <a:pPr algn="ctr"/>
            <a:r>
              <a:rPr lang="en-ZA" sz="1100" b="1" i="0" dirty="0">
                <a:solidFill>
                  <a:schemeClr val="bg1"/>
                </a:solidFill>
                <a:effectLst/>
                <a:latin typeface="+mj-lt"/>
              </a:rPr>
              <a:t>#</a:t>
            </a:r>
            <a:r>
              <a:rPr lang="en-ZA" sz="1100" b="1" dirty="0" err="1">
                <a:solidFill>
                  <a:schemeClr val="bg1"/>
                </a:solidFill>
                <a:latin typeface="+mj-lt"/>
              </a:rPr>
              <a:t>a</a:t>
            </a:r>
            <a:r>
              <a:rPr lang="en-ZA" sz="1100" b="1" i="0" dirty="0" err="1">
                <a:solidFill>
                  <a:schemeClr val="bg1"/>
                </a:solidFill>
                <a:effectLst/>
                <a:latin typeface="+mj-lt"/>
              </a:rPr>
              <a:t>tingiPartners</a:t>
            </a:r>
            <a:endParaRPr lang="en-ZA" sz="1100" b="1" i="0" dirty="0">
              <a:solidFill>
                <a:schemeClr val="bg1"/>
              </a:solidFill>
              <a:effectLst/>
              <a:latin typeface="+mj-lt"/>
            </a:endParaRPr>
          </a:p>
          <a:p>
            <a:pPr algn="ctr"/>
            <a:endParaRPr lang="en-ZA" sz="1100" b="1" i="0" dirty="0">
              <a:solidFill>
                <a:schemeClr val="bg1"/>
              </a:solidFill>
              <a:effectLst/>
              <a:latin typeface="+mj-lt"/>
            </a:endParaRPr>
          </a:p>
          <a:p>
            <a:pPr algn="ctr"/>
            <a:r>
              <a:rPr lang="en-ZA" sz="1100" b="1" i="0" dirty="0">
                <a:solidFill>
                  <a:schemeClr val="bg1"/>
                </a:solidFill>
                <a:effectLst/>
                <a:latin typeface="+mj-lt"/>
              </a:rPr>
              <a:t>#</a:t>
            </a:r>
            <a:r>
              <a:rPr lang="en-ZA" sz="1100" b="1" i="0" dirty="0" err="1">
                <a:solidFill>
                  <a:schemeClr val="bg1"/>
                </a:solidFill>
                <a:effectLst/>
                <a:latin typeface="+mj-lt"/>
              </a:rPr>
              <a:t>CollaborateForChange</a:t>
            </a:r>
            <a:endParaRPr lang="en-ZA" sz="1100" b="1" i="0" dirty="0">
              <a:solidFill>
                <a:schemeClr val="bg1"/>
              </a:solidFill>
              <a:effectLst/>
              <a:latin typeface="+mj-lt"/>
            </a:endParaRPr>
          </a:p>
          <a:p>
            <a:pPr algn="ctr"/>
            <a:endParaRPr lang="en-ZA" sz="1100" b="1" i="0" dirty="0">
              <a:solidFill>
                <a:schemeClr val="bg1"/>
              </a:solidFill>
              <a:effectLst/>
              <a:latin typeface="+mj-lt"/>
            </a:endParaRPr>
          </a:p>
          <a:p>
            <a:pPr algn="ctr"/>
            <a:r>
              <a:rPr lang="en-ZA" sz="1100" b="1" i="0" dirty="0">
                <a:solidFill>
                  <a:schemeClr val="bg1"/>
                </a:solidFill>
                <a:effectLst/>
                <a:latin typeface="+mj-lt"/>
              </a:rPr>
              <a:t>#</a:t>
            </a:r>
            <a:r>
              <a:rPr lang="en-ZA" sz="1100" b="1" i="0" dirty="0" err="1">
                <a:solidFill>
                  <a:schemeClr val="bg1"/>
                </a:solidFill>
                <a:effectLst/>
                <a:latin typeface="+mj-lt"/>
              </a:rPr>
              <a:t>EmpoweringCommunities</a:t>
            </a:r>
            <a:endParaRPr lang="en-ZA" sz="1100" b="1" i="0" dirty="0">
              <a:solidFill>
                <a:schemeClr val="bg1"/>
              </a:solidFill>
              <a:effectLst/>
              <a:latin typeface="+mj-lt"/>
            </a:endParaRPr>
          </a:p>
          <a:p>
            <a:pPr algn="ctr"/>
            <a:endParaRPr lang="en-ZA" sz="1100" b="1" i="0" dirty="0">
              <a:solidFill>
                <a:schemeClr val="bg1"/>
              </a:solidFill>
              <a:effectLst/>
              <a:latin typeface="+mj-lt"/>
            </a:endParaRPr>
          </a:p>
          <a:p>
            <a:pPr algn="ctr"/>
            <a:r>
              <a:rPr lang="en-ZA" sz="1100" b="1" i="0" dirty="0">
                <a:solidFill>
                  <a:schemeClr val="bg1"/>
                </a:solidFill>
                <a:effectLst/>
                <a:latin typeface="+mj-lt"/>
              </a:rPr>
              <a:t>#</a:t>
            </a:r>
            <a:r>
              <a:rPr lang="en-ZA" sz="1100" b="1" i="0" dirty="0" err="1">
                <a:solidFill>
                  <a:schemeClr val="bg1"/>
                </a:solidFill>
                <a:effectLst/>
                <a:latin typeface="+mj-lt"/>
              </a:rPr>
              <a:t>ImpactThroughPartnership</a:t>
            </a:r>
            <a:endParaRPr lang="en-ZA" sz="1100" b="1" i="0" dirty="0">
              <a:solidFill>
                <a:schemeClr val="bg1"/>
              </a:solidFill>
              <a:effectLst/>
              <a:latin typeface="+mj-lt"/>
            </a:endParaRPr>
          </a:p>
          <a:p>
            <a:pPr algn="ctr"/>
            <a:endParaRPr lang="en-ZA" sz="1100" b="1" i="0" dirty="0">
              <a:solidFill>
                <a:schemeClr val="bg1"/>
              </a:solidFill>
              <a:effectLst/>
              <a:latin typeface="+mj-lt"/>
            </a:endParaRPr>
          </a:p>
          <a:p>
            <a:pPr algn="ctr"/>
            <a:r>
              <a:rPr lang="en-ZA" sz="1100" b="1" i="0" dirty="0">
                <a:solidFill>
                  <a:schemeClr val="bg1"/>
                </a:solidFill>
                <a:effectLst/>
                <a:latin typeface="+mj-lt"/>
              </a:rPr>
              <a:t>#</a:t>
            </a:r>
            <a:r>
              <a:rPr lang="en-ZA" sz="1100" b="1" i="0" dirty="0" err="1">
                <a:solidFill>
                  <a:schemeClr val="bg1"/>
                </a:solidFill>
                <a:effectLst/>
                <a:latin typeface="+mj-lt"/>
              </a:rPr>
              <a:t>TogetherWeLearn</a:t>
            </a:r>
            <a:endParaRPr lang="en-ZA" sz="1100" b="1" i="0" dirty="0">
              <a:solidFill>
                <a:schemeClr val="bg1"/>
              </a:solidFill>
              <a:effectLst/>
              <a:latin typeface="+mj-lt"/>
            </a:endParaRPr>
          </a:p>
        </p:txBody>
      </p:sp>
      <p:sp>
        <p:nvSpPr>
          <p:cNvPr id="21" name="TextBox 7">
            <a:extLst>
              <a:ext uri="{FF2B5EF4-FFF2-40B4-BE49-F238E27FC236}">
                <a16:creationId xmlns:a16="http://schemas.microsoft.com/office/drawing/2014/main" id="{2CEDBD3C-B71C-7884-6FE4-355BAB5CAB86}"/>
              </a:ext>
            </a:extLst>
          </p:cNvPr>
          <p:cNvSpPr txBox="1"/>
          <p:nvPr/>
        </p:nvSpPr>
        <p:spPr>
          <a:xfrm>
            <a:off x="6104180" y="4652671"/>
            <a:ext cx="2418852" cy="1523494"/>
          </a:xfrm>
          <a:prstGeom prst="rect">
            <a:avLst/>
          </a:prstGeom>
        </p:spPr>
        <p:txBody>
          <a:bodyPr wrap="square" lIns="0" tIns="0" rIns="0" bIns="0" rtlCol="0" anchor="t">
            <a:spAutoFit/>
          </a:bodyPr>
          <a:lstStyle/>
          <a:p>
            <a:pPr algn="ctr"/>
            <a:r>
              <a:rPr lang="en-ZA" sz="1100" b="1" i="0" dirty="0">
                <a:solidFill>
                  <a:schemeClr val="bg1"/>
                </a:solidFill>
                <a:effectLst/>
                <a:latin typeface="Trade Gothic Next" panose="020B0503040303020004" pitchFamily="34" charset="0"/>
              </a:rPr>
              <a:t>#</a:t>
            </a:r>
            <a:r>
              <a:rPr lang="en-ZA" sz="1100" b="1" i="0" dirty="0" err="1">
                <a:solidFill>
                  <a:schemeClr val="bg1"/>
                </a:solidFill>
                <a:effectLst/>
                <a:latin typeface="Trade Gothic Next" panose="020B0503040303020004" pitchFamily="34" charset="0"/>
              </a:rPr>
              <a:t>OnlineLearning</a:t>
            </a:r>
            <a:endParaRPr lang="en-ZA" sz="1100" b="1" i="0" dirty="0">
              <a:solidFill>
                <a:schemeClr val="bg1"/>
              </a:solidFill>
              <a:effectLst/>
              <a:latin typeface="Trade Gothic Next" panose="020B0503040303020004" pitchFamily="34" charset="0"/>
            </a:endParaRPr>
          </a:p>
          <a:p>
            <a:pPr algn="ctr"/>
            <a:endParaRPr lang="en-ZA" sz="1100" b="1" i="0" dirty="0">
              <a:solidFill>
                <a:schemeClr val="bg1"/>
              </a:solidFill>
              <a:effectLst/>
              <a:latin typeface="Trade Gothic Next" panose="020B0503040303020004" pitchFamily="34" charset="0"/>
            </a:endParaRPr>
          </a:p>
          <a:p>
            <a:pPr algn="ctr"/>
            <a:r>
              <a:rPr lang="en-ZA" sz="1100" b="1" i="0" dirty="0">
                <a:solidFill>
                  <a:schemeClr val="bg1"/>
                </a:solidFill>
                <a:effectLst/>
                <a:latin typeface="Trade Gothic Next" panose="020B0503040303020004" pitchFamily="34" charset="0"/>
              </a:rPr>
              <a:t>#</a:t>
            </a:r>
            <a:r>
              <a:rPr lang="en-ZA" sz="1100" b="1" i="0" dirty="0" err="1">
                <a:solidFill>
                  <a:schemeClr val="bg1"/>
                </a:solidFill>
                <a:effectLst/>
                <a:latin typeface="Trade Gothic Next" panose="020B0503040303020004" pitchFamily="34" charset="0"/>
              </a:rPr>
              <a:t>EducationForAll</a:t>
            </a:r>
            <a:endParaRPr lang="en-ZA" sz="1100" b="1" i="0" dirty="0">
              <a:solidFill>
                <a:schemeClr val="bg1"/>
              </a:solidFill>
              <a:effectLst/>
              <a:latin typeface="Trade Gothic Next" panose="020B0503040303020004" pitchFamily="34" charset="0"/>
            </a:endParaRPr>
          </a:p>
          <a:p>
            <a:pPr algn="ctr"/>
            <a:endParaRPr lang="en-ZA" sz="1100" b="1" i="0" dirty="0">
              <a:solidFill>
                <a:schemeClr val="bg1"/>
              </a:solidFill>
              <a:effectLst/>
              <a:latin typeface="Trade Gothic Next" panose="020B0503040303020004" pitchFamily="34" charset="0"/>
            </a:endParaRPr>
          </a:p>
          <a:p>
            <a:pPr algn="ctr"/>
            <a:r>
              <a:rPr lang="en-ZA" sz="1100" b="1" i="0" dirty="0">
                <a:solidFill>
                  <a:schemeClr val="bg1"/>
                </a:solidFill>
                <a:effectLst/>
                <a:latin typeface="Trade Gothic Next" panose="020B0503040303020004" pitchFamily="34" charset="0"/>
              </a:rPr>
              <a:t>#</a:t>
            </a:r>
            <a:r>
              <a:rPr lang="en-ZA" sz="1100" b="1" i="0" dirty="0" err="1">
                <a:solidFill>
                  <a:schemeClr val="bg1"/>
                </a:solidFill>
                <a:effectLst/>
                <a:latin typeface="Trade Gothic Next" panose="020B0503040303020004" pitchFamily="34" charset="0"/>
              </a:rPr>
              <a:t>LifelongLearning</a:t>
            </a:r>
            <a:endParaRPr lang="en-ZA" sz="1100" b="1" i="0" dirty="0">
              <a:solidFill>
                <a:schemeClr val="bg1"/>
              </a:solidFill>
              <a:effectLst/>
              <a:latin typeface="Trade Gothic Next" panose="020B0503040303020004" pitchFamily="34" charset="0"/>
            </a:endParaRPr>
          </a:p>
          <a:p>
            <a:pPr algn="ctr"/>
            <a:endParaRPr lang="en-ZA" sz="1100" b="1" i="0" dirty="0">
              <a:solidFill>
                <a:schemeClr val="bg1"/>
              </a:solidFill>
              <a:effectLst/>
              <a:latin typeface="Trade Gothic Next" panose="020B0503040303020004" pitchFamily="34" charset="0"/>
            </a:endParaRPr>
          </a:p>
          <a:p>
            <a:pPr algn="ctr"/>
            <a:r>
              <a:rPr lang="en-ZA" sz="1100" b="1" i="0" dirty="0">
                <a:solidFill>
                  <a:schemeClr val="bg1"/>
                </a:solidFill>
                <a:effectLst/>
                <a:latin typeface="Trade Gothic Next" panose="020B0503040303020004" pitchFamily="34" charset="0"/>
              </a:rPr>
              <a:t>#</a:t>
            </a:r>
            <a:r>
              <a:rPr lang="en-ZA" sz="1100" b="1" i="0" dirty="0" err="1">
                <a:solidFill>
                  <a:schemeClr val="bg1"/>
                </a:solidFill>
                <a:effectLst/>
                <a:latin typeface="Trade Gothic Next" panose="020B0503040303020004" pitchFamily="34" charset="0"/>
              </a:rPr>
              <a:t>FutureOfEducation</a:t>
            </a:r>
            <a:endParaRPr lang="en-ZA" sz="1100" b="1" i="0" dirty="0">
              <a:solidFill>
                <a:schemeClr val="bg1"/>
              </a:solidFill>
              <a:effectLst/>
              <a:latin typeface="Trade Gothic Next" panose="020B0503040303020004" pitchFamily="34" charset="0"/>
            </a:endParaRPr>
          </a:p>
          <a:p>
            <a:pPr algn="ctr"/>
            <a:endParaRPr lang="en-ZA" sz="1100" b="1" i="0" dirty="0">
              <a:solidFill>
                <a:schemeClr val="bg1"/>
              </a:solidFill>
              <a:effectLst/>
              <a:latin typeface="Trade Gothic Next" panose="020B0503040303020004" pitchFamily="34" charset="0"/>
            </a:endParaRPr>
          </a:p>
          <a:p>
            <a:pPr algn="ctr"/>
            <a:r>
              <a:rPr lang="en-ZA" sz="1100" b="1" i="0" dirty="0">
                <a:solidFill>
                  <a:schemeClr val="bg1"/>
                </a:solidFill>
                <a:effectLst/>
                <a:latin typeface="Trade Gothic Next" panose="020B0503040303020004" pitchFamily="34" charset="0"/>
              </a:rPr>
              <a:t>#</a:t>
            </a:r>
            <a:r>
              <a:rPr lang="en-ZA" sz="1100" b="1" i="0" dirty="0" err="1">
                <a:solidFill>
                  <a:schemeClr val="bg1"/>
                </a:solidFill>
                <a:effectLst/>
                <a:latin typeface="Trade Gothic Next" panose="020B0503040303020004" pitchFamily="34" charset="0"/>
              </a:rPr>
              <a:t>SkillDevelopment</a:t>
            </a:r>
            <a:endParaRPr lang="en-ZA" sz="1100" b="1" i="0" dirty="0">
              <a:solidFill>
                <a:schemeClr val="bg1"/>
              </a:solidFill>
              <a:effectLst/>
              <a:latin typeface="Trade Gothic Next" panose="020B0503040303020004" pitchFamily="34" charset="0"/>
            </a:endParaRPr>
          </a:p>
        </p:txBody>
      </p:sp>
      <p:sp>
        <p:nvSpPr>
          <p:cNvPr id="28" name="Footer Placeholder 4">
            <a:extLst>
              <a:ext uri="{FF2B5EF4-FFF2-40B4-BE49-F238E27FC236}">
                <a16:creationId xmlns:a16="http://schemas.microsoft.com/office/drawing/2014/main" id="{515CAE28-7E56-99E3-A49D-8012533B1ADA}"/>
              </a:ext>
            </a:extLst>
          </p:cNvPr>
          <p:cNvSpPr>
            <a:spLocks noGrp="1"/>
          </p:cNvSpPr>
          <p:nvPr>
            <p:ph type="ftr" sz="quarter" idx="3"/>
          </p:nvPr>
        </p:nvSpPr>
        <p:spPr>
          <a:xfrm>
            <a:off x="996555" y="6463375"/>
            <a:ext cx="2461260" cy="255328"/>
          </a:xfrm>
        </p:spPr>
        <p:txBody>
          <a:bodyPr/>
          <a:lstStyle/>
          <a:p>
            <a:r>
              <a:rPr lang="en-US" dirty="0" err="1">
                <a:solidFill>
                  <a:schemeClr val="bg1"/>
                </a:solidFill>
              </a:rPr>
              <a:t>atingi</a:t>
            </a:r>
            <a:r>
              <a:rPr lang="en-US" dirty="0">
                <a:solidFill>
                  <a:schemeClr val="bg1"/>
                </a:solidFill>
              </a:rPr>
              <a:t> | Social Media Toolkit | 2024</a:t>
            </a:r>
            <a:endParaRPr lang="en-GB" dirty="0">
              <a:solidFill>
                <a:schemeClr val="bg1"/>
              </a:solidFill>
            </a:endParaRPr>
          </a:p>
        </p:txBody>
      </p:sp>
      <p:sp>
        <p:nvSpPr>
          <p:cNvPr id="3" name="Slide Number Placeholder 2">
            <a:extLst>
              <a:ext uri="{FF2B5EF4-FFF2-40B4-BE49-F238E27FC236}">
                <a16:creationId xmlns:a16="http://schemas.microsoft.com/office/drawing/2014/main" id="{664E82D9-3FBC-AE2F-6A6A-A2D309326FBE}"/>
              </a:ext>
            </a:extLst>
          </p:cNvPr>
          <p:cNvSpPr>
            <a:spLocks noGrp="1"/>
          </p:cNvSpPr>
          <p:nvPr>
            <p:ph type="sldNum" sz="quarter" idx="11"/>
          </p:nvPr>
        </p:nvSpPr>
        <p:spPr/>
        <p:txBody>
          <a:bodyPr/>
          <a:lstStyle/>
          <a:p>
            <a:fld id="{9C7DBF9D-B7B5-43C3-9D7C-E6C14AE7C451}" type="slidenum">
              <a:rPr lang="en-GB" smtClean="0"/>
              <a:pPr/>
              <a:t>5</a:t>
            </a:fld>
            <a:endParaRPr lang="en-GB"/>
          </a:p>
        </p:txBody>
      </p:sp>
      <p:pic>
        <p:nvPicPr>
          <p:cNvPr id="2" name="Picture 1" descr="A white and black logo&#10;&#10;Description automatically generated">
            <a:extLst>
              <a:ext uri="{FF2B5EF4-FFF2-40B4-BE49-F238E27FC236}">
                <a16:creationId xmlns:a16="http://schemas.microsoft.com/office/drawing/2014/main" id="{B4F85E8D-78DA-5454-3E4E-C05797379E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7710" y="6352801"/>
            <a:ext cx="358919" cy="361043"/>
          </a:xfrm>
          <a:prstGeom prst="rect">
            <a:avLst/>
          </a:prstGeom>
        </p:spPr>
      </p:pic>
    </p:spTree>
    <p:extLst>
      <p:ext uri="{BB962C8B-B14F-4D97-AF65-F5344CB8AC3E}">
        <p14:creationId xmlns:p14="http://schemas.microsoft.com/office/powerpoint/2010/main" val="41935137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9264B1-1AB6-EE18-8E7B-12599312097C}"/>
              </a:ext>
            </a:extLst>
          </p:cNvPr>
          <p:cNvSpPr>
            <a:spLocks noGrp="1"/>
          </p:cNvSpPr>
          <p:nvPr>
            <p:ph type="ctrTitle"/>
          </p:nvPr>
        </p:nvSpPr>
        <p:spPr>
          <a:xfrm>
            <a:off x="3649376" y="858059"/>
            <a:ext cx="4965236" cy="1334298"/>
          </a:xfrm>
        </p:spPr>
        <p:txBody>
          <a:bodyPr>
            <a:noAutofit/>
          </a:bodyPr>
          <a:lstStyle/>
          <a:p>
            <a:br>
              <a:rPr lang="en-US" sz="1400" dirty="0"/>
            </a:br>
            <a:r>
              <a:rPr lang="en-US" sz="2800" dirty="0">
                <a:latin typeface="IBM Plex Sans Medium" panose="020B0503050203000203" pitchFamily="34" charset="0"/>
              </a:rPr>
              <a:t>All social media assets can be found on this here: </a:t>
            </a:r>
            <a:r>
              <a:rPr lang="en-US" sz="2000" i="1" dirty="0">
                <a:solidFill>
                  <a:schemeClr val="accent1"/>
                </a:solidFill>
                <a:latin typeface="IBM Plex Sans Light" panose="020B0403050203000203" pitchFamily="34" charset="0"/>
                <a:hlinkClick r:id="rId3"/>
              </a:rPr>
              <a:t>https://</a:t>
            </a:r>
            <a:r>
              <a:rPr lang="en-US" sz="2000" i="1" dirty="0" err="1">
                <a:solidFill>
                  <a:schemeClr val="accent1"/>
                </a:solidFill>
                <a:latin typeface="IBM Plex Sans Light" panose="020B0403050203000203" pitchFamily="34" charset="0"/>
                <a:hlinkClick r:id="rId3"/>
              </a:rPr>
              <a:t>www.atingi.org</a:t>
            </a:r>
            <a:r>
              <a:rPr lang="en-US" sz="2000" i="1" dirty="0">
                <a:solidFill>
                  <a:schemeClr val="accent1"/>
                </a:solidFill>
                <a:latin typeface="IBM Plex Sans Light" panose="020B0403050203000203" pitchFamily="34" charset="0"/>
                <a:hlinkClick r:id="rId3"/>
              </a:rPr>
              <a:t>/partner/downloads/</a:t>
            </a:r>
            <a:endParaRPr lang="en-ZA" sz="1400" i="1" dirty="0">
              <a:solidFill>
                <a:schemeClr val="accent1"/>
              </a:solidFill>
              <a:latin typeface="IBM Plex Sans Light" panose="020B0403050203000203" pitchFamily="34" charset="0"/>
            </a:endParaRPr>
          </a:p>
        </p:txBody>
      </p:sp>
      <p:sp>
        <p:nvSpPr>
          <p:cNvPr id="5" name="Footer Placeholder 4">
            <a:extLst>
              <a:ext uri="{FF2B5EF4-FFF2-40B4-BE49-F238E27FC236}">
                <a16:creationId xmlns:a16="http://schemas.microsoft.com/office/drawing/2014/main" id="{81821378-C468-6F4F-4812-8100B291D84F}"/>
              </a:ext>
            </a:extLst>
          </p:cNvPr>
          <p:cNvSpPr>
            <a:spLocks noGrp="1"/>
          </p:cNvSpPr>
          <p:nvPr>
            <p:ph type="ftr" sz="quarter" idx="3"/>
          </p:nvPr>
        </p:nvSpPr>
        <p:spPr/>
        <p:txBody>
          <a:bodyPr/>
          <a:lstStyle/>
          <a:p>
            <a:r>
              <a:rPr lang="en-US"/>
              <a:t>atingi | Social Media Toolkit | 2024</a:t>
            </a:r>
            <a:endParaRPr lang="en-GB"/>
          </a:p>
        </p:txBody>
      </p:sp>
      <p:sp>
        <p:nvSpPr>
          <p:cNvPr id="4" name="Slide Number Placeholder 3">
            <a:extLst>
              <a:ext uri="{FF2B5EF4-FFF2-40B4-BE49-F238E27FC236}">
                <a16:creationId xmlns:a16="http://schemas.microsoft.com/office/drawing/2014/main" id="{F4312A4B-A062-6842-5107-F7DAC5CFD24B}"/>
              </a:ext>
            </a:extLst>
          </p:cNvPr>
          <p:cNvSpPr>
            <a:spLocks noGrp="1"/>
          </p:cNvSpPr>
          <p:nvPr>
            <p:ph type="sldNum" sz="quarter" idx="12"/>
          </p:nvPr>
        </p:nvSpPr>
        <p:spPr/>
        <p:txBody>
          <a:bodyPr/>
          <a:lstStyle/>
          <a:p>
            <a:fld id="{9C7DBF9D-B7B5-43C3-9D7C-E6C14AE7C451}" type="slidenum">
              <a:rPr lang="en-GB" smtClean="0"/>
              <a:pPr/>
              <a:t>6</a:t>
            </a:fld>
            <a:endParaRPr lang="en-GB"/>
          </a:p>
        </p:txBody>
      </p:sp>
      <p:sp>
        <p:nvSpPr>
          <p:cNvPr id="3" name="Title 1">
            <a:extLst>
              <a:ext uri="{FF2B5EF4-FFF2-40B4-BE49-F238E27FC236}">
                <a16:creationId xmlns:a16="http://schemas.microsoft.com/office/drawing/2014/main" id="{FF5A546D-293E-DCFE-D035-B96FD65E08AC}"/>
              </a:ext>
            </a:extLst>
          </p:cNvPr>
          <p:cNvSpPr txBox="1">
            <a:spLocks/>
          </p:cNvSpPr>
          <p:nvPr/>
        </p:nvSpPr>
        <p:spPr>
          <a:xfrm>
            <a:off x="845986" y="3606440"/>
            <a:ext cx="3342109" cy="2118407"/>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2400" b="0" i="0" kern="1200">
                <a:solidFill>
                  <a:schemeClr val="bg1"/>
                </a:solidFill>
                <a:latin typeface="IBM Plex Serif SemiBold" panose="02060703050406000203" pitchFamily="18" charset="77"/>
                <a:ea typeface="+mj-ea"/>
                <a:cs typeface="Arial" panose="020B0604020202020204" pitchFamily="34" charset="0"/>
              </a:defRPr>
            </a:lvl1pPr>
          </a:lstStyle>
          <a:p>
            <a:pPr>
              <a:lnSpc>
                <a:spcPct val="100000"/>
              </a:lnSpc>
            </a:pPr>
            <a:r>
              <a:rPr lang="en-US" sz="1400" dirty="0"/>
              <a:t>There are 2 versions of each post:</a:t>
            </a:r>
          </a:p>
          <a:p>
            <a:pPr marL="342900" indent="-342900">
              <a:lnSpc>
                <a:spcPct val="100000"/>
              </a:lnSpc>
              <a:buFont typeface="Arial" panose="020B0604020202020204" pitchFamily="34" charset="0"/>
              <a:buChar char="•"/>
            </a:pPr>
            <a:r>
              <a:rPr lang="en-US" sz="1400" i="1" dirty="0">
                <a:latin typeface="IBM Plex Sans Light" panose="020B0403050203000203" pitchFamily="34" charset="0"/>
              </a:rPr>
              <a:t>With space for your logo</a:t>
            </a:r>
          </a:p>
          <a:p>
            <a:pPr marL="342900" indent="-342900">
              <a:lnSpc>
                <a:spcPct val="100000"/>
              </a:lnSpc>
              <a:buFont typeface="Arial" panose="020B0604020202020204" pitchFamily="34" charset="0"/>
              <a:buChar char="•"/>
            </a:pPr>
            <a:r>
              <a:rPr lang="en-US" sz="1400" i="1" dirty="0">
                <a:latin typeface="IBM Plex Sans Light" panose="020B0403050203000203" pitchFamily="34" charset="0"/>
              </a:rPr>
              <a:t>Without logo space</a:t>
            </a:r>
          </a:p>
          <a:p>
            <a:pPr marL="342900" indent="-342900">
              <a:lnSpc>
                <a:spcPct val="100000"/>
              </a:lnSpc>
              <a:buAutoNum type="arabicPeriod"/>
            </a:pPr>
            <a:endParaRPr lang="en-US" sz="1400" i="1" dirty="0">
              <a:latin typeface="IBM Plex Sans Light" panose="020B0403050203000203" pitchFamily="34" charset="0"/>
            </a:endParaRPr>
          </a:p>
          <a:p>
            <a:pPr>
              <a:lnSpc>
                <a:spcPct val="100000"/>
              </a:lnSpc>
            </a:pPr>
            <a:r>
              <a:rPr lang="en-US" sz="1400" i="1" dirty="0">
                <a:solidFill>
                  <a:schemeClr val="accent2"/>
                </a:solidFill>
                <a:latin typeface="IBM Plex Sans Light" panose="020B0403050203000203" pitchFamily="34" charset="0"/>
              </a:rPr>
              <a:t>Either of these post images* can be used with the accompanying post copy.</a:t>
            </a:r>
            <a:endParaRPr lang="en-ZA" sz="1400" i="1" dirty="0">
              <a:solidFill>
                <a:schemeClr val="accent2"/>
              </a:solidFill>
              <a:latin typeface="IBM Plex Sans Light" panose="020B0403050203000203" pitchFamily="34" charset="0"/>
            </a:endParaRPr>
          </a:p>
          <a:p>
            <a:pPr>
              <a:lnSpc>
                <a:spcPct val="100000"/>
              </a:lnSpc>
            </a:pPr>
            <a:endParaRPr lang="en-US" sz="1400" dirty="0"/>
          </a:p>
          <a:p>
            <a:pPr>
              <a:lnSpc>
                <a:spcPct val="100000"/>
              </a:lnSpc>
            </a:pPr>
            <a:r>
              <a:rPr lang="en-US" sz="1400" dirty="0"/>
              <a:t>There are 2 sizes:</a:t>
            </a:r>
          </a:p>
          <a:p>
            <a:pPr marL="342900" indent="-342900">
              <a:lnSpc>
                <a:spcPct val="100000"/>
              </a:lnSpc>
              <a:buFont typeface="Arial" panose="020B0604020202020204" pitchFamily="34" charset="0"/>
              <a:buChar char="•"/>
            </a:pPr>
            <a:r>
              <a:rPr lang="en-US" sz="1400" b="1" i="1" dirty="0">
                <a:latin typeface="IBM Plex Sans Light" panose="020B0403050203000203" pitchFamily="34" charset="0"/>
              </a:rPr>
              <a:t>LinkedIn</a:t>
            </a:r>
            <a:r>
              <a:rPr lang="en-US" sz="1400" i="1" dirty="0">
                <a:latin typeface="IBM Plex Sans Light" panose="020B0403050203000203" pitchFamily="34" charset="0"/>
              </a:rPr>
              <a:t> and </a:t>
            </a:r>
            <a:r>
              <a:rPr lang="en-US" sz="1400" b="1" i="1" dirty="0">
                <a:latin typeface="IBM Plex Sans Light" panose="020B0403050203000203" pitchFamily="34" charset="0"/>
              </a:rPr>
              <a:t>Facebook</a:t>
            </a:r>
            <a:r>
              <a:rPr lang="en-US" sz="1400" i="1" dirty="0">
                <a:latin typeface="IBM Plex Sans Light" panose="020B0403050203000203" pitchFamily="34" charset="0"/>
              </a:rPr>
              <a:t> 1200x628</a:t>
            </a:r>
          </a:p>
          <a:p>
            <a:pPr marL="342900" indent="-342900">
              <a:lnSpc>
                <a:spcPct val="100000"/>
              </a:lnSpc>
              <a:buFont typeface="Arial" panose="020B0604020202020204" pitchFamily="34" charset="0"/>
              <a:buChar char="•"/>
            </a:pPr>
            <a:r>
              <a:rPr lang="en-US" sz="1400" i="1" dirty="0">
                <a:latin typeface="IBM Plex Sans Light" panose="020B0403050203000203" pitchFamily="34" charset="0"/>
              </a:rPr>
              <a:t>For </a:t>
            </a:r>
            <a:r>
              <a:rPr lang="en-US" sz="1400" b="1" i="1" dirty="0">
                <a:latin typeface="IBM Plex Sans Light" panose="020B0403050203000203" pitchFamily="34" charset="0"/>
              </a:rPr>
              <a:t>X (Twitter) </a:t>
            </a:r>
            <a:r>
              <a:rPr lang="en-US" sz="1400" i="1" dirty="0">
                <a:latin typeface="IBM Plex Sans Light" panose="020B0403050203000203" pitchFamily="34" charset="0"/>
              </a:rPr>
              <a:t>1600x900</a:t>
            </a:r>
          </a:p>
          <a:p>
            <a:pPr marL="342900" indent="-342900">
              <a:lnSpc>
                <a:spcPct val="100000"/>
              </a:lnSpc>
              <a:buFont typeface="Arial" panose="020B0604020202020204" pitchFamily="34" charset="0"/>
              <a:buChar char="•"/>
            </a:pPr>
            <a:endParaRPr lang="en-US" sz="1400" i="1" dirty="0">
              <a:latin typeface="IBM Plex Sans Light" panose="020B0403050203000203" pitchFamily="34" charset="0"/>
            </a:endParaRPr>
          </a:p>
          <a:p>
            <a:pPr marL="342900" indent="-342900">
              <a:lnSpc>
                <a:spcPct val="100000"/>
              </a:lnSpc>
              <a:buFont typeface="Arial" panose="020B0604020202020204" pitchFamily="34" charset="0"/>
              <a:buChar char="•"/>
            </a:pPr>
            <a:endParaRPr lang="en-US" sz="1400" i="1" dirty="0">
              <a:latin typeface="IBM Plex Sans Light" panose="020B0403050203000203" pitchFamily="34" charset="0"/>
            </a:endParaRPr>
          </a:p>
        </p:txBody>
      </p:sp>
      <p:pic>
        <p:nvPicPr>
          <p:cNvPr id="7" name="Picture 6">
            <a:extLst>
              <a:ext uri="{FF2B5EF4-FFF2-40B4-BE49-F238E27FC236}">
                <a16:creationId xmlns:a16="http://schemas.microsoft.com/office/drawing/2014/main" id="{601DFDA6-6738-0C80-493C-C12AD80CF0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63286" y="4183854"/>
            <a:ext cx="2996596" cy="1568219"/>
          </a:xfrm>
          <a:prstGeom prst="rect">
            <a:avLst/>
          </a:prstGeom>
        </p:spPr>
      </p:pic>
      <p:pic>
        <p:nvPicPr>
          <p:cNvPr id="8" name="Picture 7" descr="A person holding a sign&#10;&#10;Description automatically generated">
            <a:extLst>
              <a:ext uri="{FF2B5EF4-FFF2-40B4-BE49-F238E27FC236}">
                <a16:creationId xmlns:a16="http://schemas.microsoft.com/office/drawing/2014/main" id="{CBE82B71-0E43-D794-152A-1AF8348DFC3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82545" y="4183854"/>
            <a:ext cx="2996599" cy="1568220"/>
          </a:xfrm>
          <a:prstGeom prst="rect">
            <a:avLst/>
          </a:prstGeom>
        </p:spPr>
      </p:pic>
      <p:sp>
        <p:nvSpPr>
          <p:cNvPr id="6" name="Rounded Rectangle 5">
            <a:extLst>
              <a:ext uri="{FF2B5EF4-FFF2-40B4-BE49-F238E27FC236}">
                <a16:creationId xmlns:a16="http://schemas.microsoft.com/office/drawing/2014/main" id="{66298CB8-4319-AE5D-A622-45DFA1F20758}"/>
              </a:ext>
            </a:extLst>
          </p:cNvPr>
          <p:cNvSpPr/>
          <p:nvPr/>
        </p:nvSpPr>
        <p:spPr>
          <a:xfrm>
            <a:off x="3649376" y="2413000"/>
            <a:ext cx="1798924" cy="459770"/>
          </a:xfrm>
          <a:prstGeom prst="roundRect">
            <a:avLst>
              <a:gd name="adj" fmla="val 50000"/>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lIns="108000" tIns="108000" rIns="108000" bIns="108000" rtlCol="0" anchor="t" anchorCtr="0"/>
          <a:lstStyle/>
          <a:p>
            <a:pPr algn="l"/>
            <a:endParaRPr lang="en-GB" sz="1400" dirty="0" err="1">
              <a:solidFill>
                <a:schemeClr val="bg1"/>
              </a:solidFill>
              <a:latin typeface="+mj-lt"/>
            </a:endParaRPr>
          </a:p>
        </p:txBody>
      </p:sp>
      <p:sp>
        <p:nvSpPr>
          <p:cNvPr id="9" name="Title 1">
            <a:hlinkClick r:id="rId6"/>
            <a:extLst>
              <a:ext uri="{FF2B5EF4-FFF2-40B4-BE49-F238E27FC236}">
                <a16:creationId xmlns:a16="http://schemas.microsoft.com/office/drawing/2014/main" id="{D443D849-BAA9-ADD6-C88C-28BABD969C12}"/>
              </a:ext>
            </a:extLst>
          </p:cNvPr>
          <p:cNvSpPr txBox="1">
            <a:spLocks/>
          </p:cNvSpPr>
          <p:nvPr/>
        </p:nvSpPr>
        <p:spPr>
          <a:xfrm>
            <a:off x="3649376" y="2506764"/>
            <a:ext cx="1798924" cy="272241"/>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2400" b="0" i="0" kern="1200">
                <a:solidFill>
                  <a:schemeClr val="bg1"/>
                </a:solidFill>
                <a:latin typeface="IBM Plex Serif SemiBold" panose="02060703050406000203" pitchFamily="18" charset="77"/>
                <a:ea typeface="+mj-ea"/>
                <a:cs typeface="Arial" panose="020B0604020202020204" pitchFamily="34" charset="0"/>
              </a:defRPr>
            </a:lvl1pPr>
          </a:lstStyle>
          <a:p>
            <a:pPr algn="ctr"/>
            <a:r>
              <a:rPr lang="en-US" sz="2000" dirty="0">
                <a:hlinkClick r:id="rId6">
                  <a:extLst>
                    <a:ext uri="{A12FA001-AC4F-418D-AE19-62706E023703}">
                      <ahyp:hlinkClr xmlns:ahyp="http://schemas.microsoft.com/office/drawing/2018/hyperlinkcolor" val="tx"/>
                    </a:ext>
                  </a:extLst>
                </a:hlinkClick>
              </a:rPr>
              <a:t>Download</a:t>
            </a:r>
            <a:endParaRPr lang="en-ZA" sz="2000" i="1" dirty="0">
              <a:latin typeface="IBM Plex Sans Light" panose="020B0403050203000203" pitchFamily="34" charset="0"/>
            </a:endParaRPr>
          </a:p>
        </p:txBody>
      </p:sp>
    </p:spTree>
    <p:extLst>
      <p:ext uri="{BB962C8B-B14F-4D97-AF65-F5344CB8AC3E}">
        <p14:creationId xmlns:p14="http://schemas.microsoft.com/office/powerpoint/2010/main" val="2720760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8364166-28DE-5E50-4CCD-2A30AF2E8BA8}"/>
              </a:ext>
            </a:extLst>
          </p:cNvPr>
          <p:cNvSpPr>
            <a:spLocks noGrp="1"/>
          </p:cNvSpPr>
          <p:nvPr>
            <p:ph type="ctrTitle"/>
          </p:nvPr>
        </p:nvSpPr>
        <p:spPr/>
        <p:txBody>
          <a:bodyPr/>
          <a:lstStyle/>
          <a:p>
            <a:r>
              <a:rPr lang="en-ZA"/>
              <a:t>Brand Awareness Post </a:t>
            </a:r>
          </a:p>
        </p:txBody>
      </p:sp>
      <p:sp>
        <p:nvSpPr>
          <p:cNvPr id="2" name="Slide Number Placeholder 1">
            <a:extLst>
              <a:ext uri="{FF2B5EF4-FFF2-40B4-BE49-F238E27FC236}">
                <a16:creationId xmlns:a16="http://schemas.microsoft.com/office/drawing/2014/main" id="{490D348F-B2A0-FB59-171B-E787BDF66D22}"/>
              </a:ext>
            </a:extLst>
          </p:cNvPr>
          <p:cNvSpPr>
            <a:spLocks noGrp="1"/>
          </p:cNvSpPr>
          <p:nvPr>
            <p:ph type="sldNum" sz="quarter" idx="12"/>
          </p:nvPr>
        </p:nvSpPr>
        <p:spPr/>
        <p:txBody>
          <a:bodyPr/>
          <a:lstStyle/>
          <a:p>
            <a:fld id="{9C7DBF9D-B7B5-43C3-9D7C-E6C14AE7C451}" type="slidenum">
              <a:rPr lang="en-GB" smtClean="0"/>
              <a:pPr/>
              <a:t>7</a:t>
            </a:fld>
            <a:endParaRPr lang="en-GB"/>
          </a:p>
        </p:txBody>
      </p:sp>
      <p:sp>
        <p:nvSpPr>
          <p:cNvPr id="3" name="Subtitle 2">
            <a:extLst>
              <a:ext uri="{FF2B5EF4-FFF2-40B4-BE49-F238E27FC236}">
                <a16:creationId xmlns:a16="http://schemas.microsoft.com/office/drawing/2014/main" id="{17B2A04B-FB12-32E0-29AF-F0B9016483CC}"/>
              </a:ext>
            </a:extLst>
          </p:cNvPr>
          <p:cNvSpPr>
            <a:spLocks noGrp="1"/>
          </p:cNvSpPr>
          <p:nvPr>
            <p:ph type="body" sz="quarter" idx="13"/>
          </p:nvPr>
        </p:nvSpPr>
        <p:spPr>
          <a:xfrm>
            <a:off x="3823328" y="2709537"/>
            <a:ext cx="4230002" cy="2314156"/>
          </a:xfrm>
        </p:spPr>
        <p:txBody>
          <a:bodyPr>
            <a:normAutofit/>
          </a:bodyPr>
          <a:lstStyle/>
          <a:p>
            <a:pPr marL="0" indent="0">
              <a:buNone/>
            </a:pPr>
            <a:r>
              <a:rPr lang="en-US" dirty="0"/>
              <a:t>This brand awareness post aims to inform the audience about </a:t>
            </a:r>
            <a:r>
              <a:rPr lang="en-US" dirty="0" err="1"/>
              <a:t>atingi's</a:t>
            </a:r>
            <a:r>
              <a:rPr lang="en-US" dirty="0"/>
              <a:t> offerings of free, high-quality courses designed to provide a competitive advantage in various industries. </a:t>
            </a:r>
          </a:p>
          <a:p>
            <a:pPr marL="0" indent="0">
              <a:buNone/>
            </a:pPr>
            <a:r>
              <a:rPr lang="en-US" dirty="0"/>
              <a:t>By highlighting the availability of over 550 courses and certifications, the post seeks to attract learners and position </a:t>
            </a:r>
            <a:r>
              <a:rPr lang="en-US" dirty="0" err="1"/>
              <a:t>atingi</a:t>
            </a:r>
            <a:r>
              <a:rPr lang="en-US" dirty="0"/>
              <a:t> as a trusted platform for online education</a:t>
            </a:r>
            <a:endParaRPr lang="en-ZA" dirty="0"/>
          </a:p>
        </p:txBody>
      </p:sp>
      <p:sp>
        <p:nvSpPr>
          <p:cNvPr id="5" name="Footer Placeholder 4">
            <a:extLst>
              <a:ext uri="{FF2B5EF4-FFF2-40B4-BE49-F238E27FC236}">
                <a16:creationId xmlns:a16="http://schemas.microsoft.com/office/drawing/2014/main" id="{4ED130C9-1692-E916-20CA-621005415252}"/>
              </a:ext>
            </a:extLst>
          </p:cNvPr>
          <p:cNvSpPr>
            <a:spLocks noGrp="1"/>
          </p:cNvSpPr>
          <p:nvPr>
            <p:ph type="ftr" sz="quarter" idx="3"/>
          </p:nvPr>
        </p:nvSpPr>
        <p:spPr/>
        <p:txBody>
          <a:bodyPr/>
          <a:lstStyle/>
          <a:p>
            <a:r>
              <a:rPr lang="en-GB" noProof="0"/>
              <a:t>atingi | Social Media Toolkit | 2024</a:t>
            </a:r>
          </a:p>
        </p:txBody>
      </p:sp>
      <p:grpSp>
        <p:nvGrpSpPr>
          <p:cNvPr id="6" name="Group 5">
            <a:extLst>
              <a:ext uri="{FF2B5EF4-FFF2-40B4-BE49-F238E27FC236}">
                <a16:creationId xmlns:a16="http://schemas.microsoft.com/office/drawing/2014/main" id="{33D6DCE6-E4C8-7DA5-E0C1-409CC7A8B3E3}"/>
              </a:ext>
            </a:extLst>
          </p:cNvPr>
          <p:cNvGrpSpPr/>
          <p:nvPr/>
        </p:nvGrpSpPr>
        <p:grpSpPr>
          <a:xfrm>
            <a:off x="3160878" y="1940459"/>
            <a:ext cx="485585" cy="452534"/>
            <a:chOff x="6096000" y="3561203"/>
            <a:chExt cx="485585" cy="452534"/>
          </a:xfrm>
        </p:grpSpPr>
        <p:sp>
          <p:nvSpPr>
            <p:cNvPr id="7" name="Oval 6">
              <a:extLst>
                <a:ext uri="{FF2B5EF4-FFF2-40B4-BE49-F238E27FC236}">
                  <a16:creationId xmlns:a16="http://schemas.microsoft.com/office/drawing/2014/main" id="{F4653A62-782B-1CBA-E5C9-351AD55A4F21}"/>
                </a:ext>
              </a:extLst>
            </p:cNvPr>
            <p:cNvSpPr/>
            <p:nvPr/>
          </p:nvSpPr>
          <p:spPr>
            <a:xfrm>
              <a:off x="6096000" y="3561203"/>
              <a:ext cx="452534" cy="452534"/>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lIns="108000" tIns="108000" rIns="108000" bIns="108000" rtlCol="0" anchor="t" anchorCtr="0"/>
            <a:lstStyle/>
            <a:p>
              <a:pPr algn="l"/>
              <a:endParaRPr lang="en-GB" sz="1400" dirty="0" err="1">
                <a:solidFill>
                  <a:schemeClr val="bg1"/>
                </a:solidFill>
                <a:latin typeface="+mj-lt"/>
              </a:endParaRPr>
            </a:p>
          </p:txBody>
        </p:sp>
        <p:sp>
          <p:nvSpPr>
            <p:cNvPr id="8" name="Title 1">
              <a:extLst>
                <a:ext uri="{FF2B5EF4-FFF2-40B4-BE49-F238E27FC236}">
                  <a16:creationId xmlns:a16="http://schemas.microsoft.com/office/drawing/2014/main" id="{C8AAE732-A4F6-1BFA-7DAB-0009C80A68F0}"/>
                </a:ext>
              </a:extLst>
            </p:cNvPr>
            <p:cNvSpPr txBox="1">
              <a:spLocks/>
            </p:cNvSpPr>
            <p:nvPr/>
          </p:nvSpPr>
          <p:spPr>
            <a:xfrm>
              <a:off x="6129051" y="3635989"/>
              <a:ext cx="452534" cy="271825"/>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2400" b="0" i="0" kern="1200">
                  <a:solidFill>
                    <a:schemeClr val="bg1"/>
                  </a:solidFill>
                  <a:latin typeface="IBM Plex Serif SemiBold" panose="02060703050406000203" pitchFamily="18" charset="77"/>
                  <a:ea typeface="+mj-ea"/>
                  <a:cs typeface="Arial" panose="020B0604020202020204" pitchFamily="34" charset="0"/>
                </a:defRPr>
              </a:lvl1pPr>
            </a:lstStyle>
            <a:p>
              <a:pPr algn="ctr">
                <a:lnSpc>
                  <a:spcPct val="100000"/>
                </a:lnSpc>
              </a:pPr>
              <a:r>
                <a:rPr lang="en-US" sz="2000" dirty="0"/>
                <a:t>1.</a:t>
              </a:r>
              <a:endParaRPr lang="en-ZA" sz="2000" i="1" dirty="0">
                <a:latin typeface="IBM Plex Sans Light" panose="020B0403050203000203" pitchFamily="34" charset="0"/>
              </a:endParaRPr>
            </a:p>
          </p:txBody>
        </p:sp>
      </p:grpSp>
    </p:spTree>
    <p:extLst>
      <p:ext uri="{BB962C8B-B14F-4D97-AF65-F5344CB8AC3E}">
        <p14:creationId xmlns:p14="http://schemas.microsoft.com/office/powerpoint/2010/main" val="7624124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F5ED7C3-2C29-F896-C2D7-65884FEB05CA}"/>
              </a:ext>
            </a:extLst>
          </p:cNvPr>
          <p:cNvSpPr>
            <a:spLocks noGrp="1"/>
          </p:cNvSpPr>
          <p:nvPr>
            <p:ph type="sldNum" sz="quarter" idx="11"/>
          </p:nvPr>
        </p:nvSpPr>
        <p:spPr/>
        <p:txBody>
          <a:bodyPr/>
          <a:lstStyle/>
          <a:p>
            <a:fld id="{9C7DBF9D-B7B5-43C3-9D7C-E6C14AE7C451}" type="slidenum">
              <a:rPr lang="en-GB" smtClean="0"/>
              <a:pPr/>
              <a:t>8</a:t>
            </a:fld>
            <a:endParaRPr lang="en-GB"/>
          </a:p>
        </p:txBody>
      </p:sp>
      <p:sp>
        <p:nvSpPr>
          <p:cNvPr id="3" name="Text Placeholder 2">
            <a:extLst>
              <a:ext uri="{FF2B5EF4-FFF2-40B4-BE49-F238E27FC236}">
                <a16:creationId xmlns:a16="http://schemas.microsoft.com/office/drawing/2014/main" id="{14BEB8BF-589F-1553-4333-5C73352BAF3C}"/>
              </a:ext>
            </a:extLst>
          </p:cNvPr>
          <p:cNvSpPr>
            <a:spLocks noGrp="1"/>
          </p:cNvSpPr>
          <p:nvPr>
            <p:ph type="body" sz="quarter" idx="16"/>
          </p:nvPr>
        </p:nvSpPr>
        <p:spPr/>
        <p:txBody>
          <a:bodyPr/>
          <a:lstStyle/>
          <a:p>
            <a:r>
              <a:rPr lang="en-ZA"/>
              <a:t>Brand Awareness </a:t>
            </a:r>
          </a:p>
        </p:txBody>
      </p:sp>
      <p:sp>
        <p:nvSpPr>
          <p:cNvPr id="4" name="Text Placeholder 3">
            <a:extLst>
              <a:ext uri="{FF2B5EF4-FFF2-40B4-BE49-F238E27FC236}">
                <a16:creationId xmlns:a16="http://schemas.microsoft.com/office/drawing/2014/main" id="{74CA533D-D079-F883-D943-A692DF96DABE}"/>
              </a:ext>
            </a:extLst>
          </p:cNvPr>
          <p:cNvSpPr>
            <a:spLocks noGrp="1"/>
          </p:cNvSpPr>
          <p:nvPr>
            <p:ph type="body" sz="quarter" idx="23"/>
          </p:nvPr>
        </p:nvSpPr>
        <p:spPr/>
        <p:txBody>
          <a:bodyPr/>
          <a:lstStyle/>
          <a:p>
            <a:r>
              <a:rPr lang="en-ZA"/>
              <a:t>Unspecified </a:t>
            </a:r>
          </a:p>
        </p:txBody>
      </p:sp>
      <p:sp>
        <p:nvSpPr>
          <p:cNvPr id="5" name="Title 4">
            <a:extLst>
              <a:ext uri="{FF2B5EF4-FFF2-40B4-BE49-F238E27FC236}">
                <a16:creationId xmlns:a16="http://schemas.microsoft.com/office/drawing/2014/main" id="{34528E3F-AF06-570E-4CF2-652619F5FD4F}"/>
              </a:ext>
            </a:extLst>
          </p:cNvPr>
          <p:cNvSpPr>
            <a:spLocks noGrp="1"/>
          </p:cNvSpPr>
          <p:nvPr>
            <p:ph type="title"/>
          </p:nvPr>
        </p:nvSpPr>
        <p:spPr/>
        <p:txBody>
          <a:bodyPr/>
          <a:lstStyle/>
          <a:p>
            <a:r>
              <a:rPr lang="en-ZA" dirty="0"/>
              <a:t>1</a:t>
            </a:r>
          </a:p>
        </p:txBody>
      </p:sp>
      <p:sp>
        <p:nvSpPr>
          <p:cNvPr id="6" name="Text Placeholder 5">
            <a:extLst>
              <a:ext uri="{FF2B5EF4-FFF2-40B4-BE49-F238E27FC236}">
                <a16:creationId xmlns:a16="http://schemas.microsoft.com/office/drawing/2014/main" id="{396993A6-2908-3911-8399-E3D5E6D12503}"/>
              </a:ext>
            </a:extLst>
          </p:cNvPr>
          <p:cNvSpPr>
            <a:spLocks noGrp="1"/>
          </p:cNvSpPr>
          <p:nvPr>
            <p:ph type="body" sz="quarter" idx="25"/>
          </p:nvPr>
        </p:nvSpPr>
        <p:spPr>
          <a:xfrm>
            <a:off x="846137" y="2617028"/>
            <a:ext cx="5123341" cy="2887028"/>
          </a:xfrm>
        </p:spPr>
        <p:txBody>
          <a:bodyPr/>
          <a:lstStyle/>
          <a:p>
            <a:endParaRPr lang="en-US" sz="1200" dirty="0">
              <a:latin typeface="+mj-lt"/>
            </a:endParaRPr>
          </a:p>
          <a:p>
            <a:endParaRPr lang="en-US" sz="1200" dirty="0">
              <a:latin typeface="+mj-lt"/>
            </a:endParaRPr>
          </a:p>
          <a:p>
            <a:r>
              <a:rPr lang="en-US" sz="1200" dirty="0">
                <a:latin typeface="+mj-lt"/>
              </a:rPr>
              <a:t>Did you know that </a:t>
            </a:r>
            <a:r>
              <a:rPr lang="en-US" sz="1200" dirty="0" err="1">
                <a:latin typeface="+mj-lt"/>
              </a:rPr>
              <a:t>atingi</a:t>
            </a:r>
            <a:r>
              <a:rPr lang="en-US" sz="1200" dirty="0">
                <a:latin typeface="+mj-lt"/>
              </a:rPr>
              <a:t> offers FREE quality courses that give you a competitive edge in your industry? 🎓 </a:t>
            </a:r>
          </a:p>
          <a:p>
            <a:r>
              <a:rPr lang="en-US" sz="1200" dirty="0">
                <a:latin typeface="+mj-lt"/>
              </a:rPr>
              <a:t>𝐀𝐥𝐥 their 5𝟓𝟎+ 𝐜𝐨𝐮𝐫𝐬𝐞𝐬 &amp; 𝐜𝐞𝐫𝐭𝐢𝐟𝐢𝐜𝐚𝐭𝐞𝐬 𝐚𝐫𝐞 𝐟𝐫𝐞𝐞 𝐨𝐟 𝐜𝐡𝐚𝐫𝐠𝐞!</a:t>
            </a:r>
          </a:p>
          <a:p>
            <a:r>
              <a:rPr lang="en-US" sz="1200" dirty="0">
                <a:latin typeface="+mj-lt"/>
              </a:rPr>
              <a:t>There’s no limit to the number of courses you can take! Plus, showcase your expertise with a badge on your social media once you complete a course. 🏅 </a:t>
            </a:r>
          </a:p>
          <a:p>
            <a:r>
              <a:rPr lang="en-US" sz="1200" dirty="0">
                <a:latin typeface="+mj-lt"/>
              </a:rPr>
              <a:t>Join the millions of learners enhancing their skills with </a:t>
            </a:r>
            <a:r>
              <a:rPr lang="en-US" sz="1200" dirty="0" err="1">
                <a:latin typeface="+mj-lt"/>
              </a:rPr>
              <a:t>atingi</a:t>
            </a:r>
            <a:r>
              <a:rPr lang="en-US" sz="1200" dirty="0">
                <a:latin typeface="+mj-lt"/>
              </a:rPr>
              <a:t> today: </a:t>
            </a:r>
            <a:r>
              <a:rPr lang="en-US" sz="1200" dirty="0">
                <a:latin typeface="+mj-lt"/>
                <a:hlinkClick r:id="rId3"/>
              </a:rPr>
              <a:t>https://www.atingi.org/learn</a:t>
            </a:r>
            <a:r>
              <a:rPr lang="en-US" sz="1200" dirty="0">
                <a:latin typeface="+mj-lt"/>
              </a:rPr>
              <a:t> </a:t>
            </a:r>
            <a:r>
              <a:rPr lang="en-US" sz="1200" b="1" dirty="0">
                <a:solidFill>
                  <a:srgbClr val="0070C0"/>
                </a:solidFill>
                <a:latin typeface="+mj-lt"/>
              </a:rPr>
              <a:t>#</a:t>
            </a:r>
            <a:r>
              <a:rPr lang="en-US" sz="1200" b="1" dirty="0" err="1">
                <a:solidFill>
                  <a:srgbClr val="0070C0"/>
                </a:solidFill>
                <a:latin typeface="+mj-lt"/>
              </a:rPr>
              <a:t>atingi</a:t>
            </a:r>
            <a:r>
              <a:rPr lang="en-US" sz="1200" b="1" dirty="0">
                <a:solidFill>
                  <a:srgbClr val="0070C0"/>
                </a:solidFill>
                <a:latin typeface="+mj-lt"/>
              </a:rPr>
              <a:t> #</a:t>
            </a:r>
            <a:r>
              <a:rPr lang="en-US" sz="1200" b="1" dirty="0" err="1">
                <a:solidFill>
                  <a:srgbClr val="0070C0"/>
                </a:solidFill>
                <a:latin typeface="+mj-lt"/>
              </a:rPr>
              <a:t>atingipartners</a:t>
            </a:r>
            <a:r>
              <a:rPr lang="en-US" sz="1200" b="1" dirty="0">
                <a:solidFill>
                  <a:srgbClr val="0070C0"/>
                </a:solidFill>
                <a:latin typeface="+mj-lt"/>
              </a:rPr>
              <a:t> #</a:t>
            </a:r>
            <a:r>
              <a:rPr lang="en-US" sz="1200" b="1" dirty="0" err="1">
                <a:solidFill>
                  <a:srgbClr val="0070C0"/>
                </a:solidFill>
                <a:latin typeface="+mj-lt"/>
              </a:rPr>
              <a:t>OnlineLearning</a:t>
            </a:r>
            <a:r>
              <a:rPr lang="en-US" sz="1200" b="1" dirty="0">
                <a:solidFill>
                  <a:srgbClr val="0070C0"/>
                </a:solidFill>
                <a:latin typeface="+mj-lt"/>
              </a:rPr>
              <a:t> #</a:t>
            </a:r>
            <a:r>
              <a:rPr lang="en-US" sz="1200" b="1" dirty="0" err="1">
                <a:solidFill>
                  <a:srgbClr val="0070C0"/>
                </a:solidFill>
                <a:latin typeface="+mj-lt"/>
              </a:rPr>
              <a:t>SkillsForSuccess</a:t>
            </a:r>
            <a:endParaRPr lang="en-ZA" sz="1200" b="1" dirty="0">
              <a:solidFill>
                <a:srgbClr val="0070C0"/>
              </a:solidFill>
              <a:latin typeface="+mj-lt"/>
            </a:endParaRPr>
          </a:p>
        </p:txBody>
      </p:sp>
      <p:sp>
        <p:nvSpPr>
          <p:cNvPr id="7" name="Text Placeholder 6">
            <a:extLst>
              <a:ext uri="{FF2B5EF4-FFF2-40B4-BE49-F238E27FC236}">
                <a16:creationId xmlns:a16="http://schemas.microsoft.com/office/drawing/2014/main" id="{C037D33C-2221-54CD-3A42-3A67A4347C5D}"/>
              </a:ext>
            </a:extLst>
          </p:cNvPr>
          <p:cNvSpPr>
            <a:spLocks noGrp="1"/>
          </p:cNvSpPr>
          <p:nvPr>
            <p:ph type="body" sz="quarter" idx="26"/>
          </p:nvPr>
        </p:nvSpPr>
        <p:spPr/>
        <p:txBody>
          <a:bodyPr/>
          <a:lstStyle/>
          <a:p>
            <a:r>
              <a:rPr lang="en-US"/>
              <a:t>Discover how </a:t>
            </a:r>
            <a:r>
              <a:rPr lang="en-US" err="1"/>
              <a:t>atingi's</a:t>
            </a:r>
            <a:r>
              <a:rPr lang="en-US"/>
              <a:t> free quality courses can give you a competitive edge in your industry, with over 450 courses and certificates available!</a:t>
            </a:r>
            <a:endParaRPr lang="en-ZA"/>
          </a:p>
        </p:txBody>
      </p:sp>
      <p:sp>
        <p:nvSpPr>
          <p:cNvPr id="8" name="Text Placeholder 7">
            <a:extLst>
              <a:ext uri="{FF2B5EF4-FFF2-40B4-BE49-F238E27FC236}">
                <a16:creationId xmlns:a16="http://schemas.microsoft.com/office/drawing/2014/main" id="{3820240C-9EA7-8587-7804-2D4E56A52E68}"/>
              </a:ext>
            </a:extLst>
          </p:cNvPr>
          <p:cNvSpPr>
            <a:spLocks noGrp="1"/>
          </p:cNvSpPr>
          <p:nvPr>
            <p:ph type="body" sz="quarter" idx="27"/>
          </p:nvPr>
        </p:nvSpPr>
        <p:spPr/>
        <p:txBody>
          <a:bodyPr/>
          <a:lstStyle/>
          <a:p>
            <a:r>
              <a:rPr lang="en-ZA"/>
              <a:t>Static </a:t>
            </a:r>
          </a:p>
        </p:txBody>
      </p:sp>
      <p:sp>
        <p:nvSpPr>
          <p:cNvPr id="9" name="Text Placeholder 8">
            <a:extLst>
              <a:ext uri="{FF2B5EF4-FFF2-40B4-BE49-F238E27FC236}">
                <a16:creationId xmlns:a16="http://schemas.microsoft.com/office/drawing/2014/main" id="{233031A3-FC8D-DB2C-D3D6-E8A4949BFE56}"/>
              </a:ext>
            </a:extLst>
          </p:cNvPr>
          <p:cNvSpPr>
            <a:spLocks noGrp="1"/>
          </p:cNvSpPr>
          <p:nvPr>
            <p:ph type="body" sz="quarter" idx="28"/>
          </p:nvPr>
        </p:nvSpPr>
        <p:spPr/>
        <p:txBody>
          <a:bodyPr/>
          <a:lstStyle/>
          <a:p>
            <a:r>
              <a:rPr lang="en-ZA"/>
              <a:t>All</a:t>
            </a:r>
          </a:p>
        </p:txBody>
      </p:sp>
      <p:sp>
        <p:nvSpPr>
          <p:cNvPr id="11" name="Text Placeholder 10">
            <a:extLst>
              <a:ext uri="{FF2B5EF4-FFF2-40B4-BE49-F238E27FC236}">
                <a16:creationId xmlns:a16="http://schemas.microsoft.com/office/drawing/2014/main" id="{EB1C0757-3D21-DD84-5866-4F0E81AE824E}"/>
              </a:ext>
            </a:extLst>
          </p:cNvPr>
          <p:cNvSpPr>
            <a:spLocks noGrp="1"/>
          </p:cNvSpPr>
          <p:nvPr>
            <p:ph type="body" sz="quarter" idx="13"/>
          </p:nvPr>
        </p:nvSpPr>
        <p:spPr/>
        <p:txBody>
          <a:bodyPr/>
          <a:lstStyle/>
          <a:p>
            <a:r>
              <a:rPr kumimoji="0" lang="en-US" sz="1200" b="1" i="0" u="none" strike="noStrike" kern="1200" cap="none" spc="0" normalizeH="0" baseline="0" noProof="0">
                <a:ln>
                  <a:noFill/>
                </a:ln>
                <a:solidFill>
                  <a:srgbClr val="0070C0"/>
                </a:solidFill>
                <a:effectLst/>
                <a:uLnTx/>
                <a:uFillTx/>
                <a:latin typeface="Trade Gothic Next"/>
                <a:ea typeface="+mn-ea"/>
                <a:cs typeface="Arial" panose="020B0604020202020204" pitchFamily="34" charset="0"/>
              </a:rPr>
              <a:t>#atingi #atingipartners #OnlineLearning #SkillsForSuccess</a:t>
            </a:r>
            <a:endParaRPr lang="en-ZA"/>
          </a:p>
        </p:txBody>
      </p:sp>
      <p:sp>
        <p:nvSpPr>
          <p:cNvPr id="12" name="Text Placeholder 11">
            <a:extLst>
              <a:ext uri="{FF2B5EF4-FFF2-40B4-BE49-F238E27FC236}">
                <a16:creationId xmlns:a16="http://schemas.microsoft.com/office/drawing/2014/main" id="{D697F1DC-5BCD-325D-82CD-BFC85598D542}"/>
              </a:ext>
            </a:extLst>
          </p:cNvPr>
          <p:cNvSpPr>
            <a:spLocks noGrp="1"/>
          </p:cNvSpPr>
          <p:nvPr>
            <p:ph type="body" sz="quarter" idx="30"/>
          </p:nvPr>
        </p:nvSpPr>
        <p:spPr/>
        <p:txBody>
          <a:bodyPr/>
          <a:lstStyle/>
          <a:p>
            <a:r>
              <a:rPr lang="en-ZA" dirty="0" err="1"/>
              <a:t>atingi</a:t>
            </a:r>
            <a:r>
              <a:rPr lang="en-ZA" dirty="0"/>
              <a:t> Kit V3 post_1a.png</a:t>
            </a:r>
          </a:p>
        </p:txBody>
      </p:sp>
      <p:sp>
        <p:nvSpPr>
          <p:cNvPr id="13" name="Text Placeholder 12">
            <a:extLst>
              <a:ext uri="{FF2B5EF4-FFF2-40B4-BE49-F238E27FC236}">
                <a16:creationId xmlns:a16="http://schemas.microsoft.com/office/drawing/2014/main" id="{36A95FC0-88F4-A6B8-C230-955CDAE1E92E}"/>
              </a:ext>
            </a:extLst>
          </p:cNvPr>
          <p:cNvSpPr>
            <a:spLocks noGrp="1"/>
          </p:cNvSpPr>
          <p:nvPr>
            <p:ph type="body" sz="quarter" idx="31"/>
          </p:nvPr>
        </p:nvSpPr>
        <p:spPr/>
        <p:txBody>
          <a:bodyPr/>
          <a:lstStyle/>
          <a:p>
            <a:r>
              <a:rPr kumimoji="0" lang="en-US" sz="1200" b="0" i="0" u="none" strike="noStrike" kern="1200" cap="none" spc="0" normalizeH="0" baseline="0" noProof="0">
                <a:ln>
                  <a:noFill/>
                </a:ln>
                <a:solidFill>
                  <a:srgbClr val="160B24"/>
                </a:solidFill>
                <a:effectLst/>
                <a:uLnTx/>
                <a:uFillTx/>
                <a:latin typeface="Trade Gothic Next"/>
                <a:ea typeface="+mn-ea"/>
                <a:cs typeface="Arial" panose="020B0604020202020204" pitchFamily="34" charset="0"/>
                <a:hlinkClick r:id="rId3"/>
              </a:rPr>
              <a:t>https://www.atingi.org/learn</a:t>
            </a:r>
            <a:r>
              <a:rPr kumimoji="0" lang="en-US" sz="1200" b="0" i="0" u="none" strike="noStrike" kern="1200" cap="none" spc="0" normalizeH="0" baseline="0" noProof="0">
                <a:ln>
                  <a:noFill/>
                </a:ln>
                <a:solidFill>
                  <a:srgbClr val="160B24"/>
                </a:solidFill>
                <a:effectLst/>
                <a:uLnTx/>
                <a:uFillTx/>
                <a:latin typeface="Trade Gothic Next"/>
                <a:ea typeface="+mn-ea"/>
                <a:cs typeface="Arial" panose="020B0604020202020204" pitchFamily="34" charset="0"/>
              </a:rPr>
              <a:t> </a:t>
            </a:r>
            <a:endParaRPr lang="en-ZA"/>
          </a:p>
        </p:txBody>
      </p:sp>
      <p:pic>
        <p:nvPicPr>
          <p:cNvPr id="16" name="Content Placeholder 15" descr="A person in a headscarf smiling at a computer&#10;&#10;Description automatically generated">
            <a:extLst>
              <a:ext uri="{FF2B5EF4-FFF2-40B4-BE49-F238E27FC236}">
                <a16:creationId xmlns:a16="http://schemas.microsoft.com/office/drawing/2014/main" id="{6F3C7242-FB3C-5541-D027-08C2758CD585}"/>
              </a:ext>
            </a:extLst>
          </p:cNvPr>
          <p:cNvPicPr>
            <a:picLocks noGrp="1" noChangeAspect="1"/>
          </p:cNvPicPr>
          <p:nvPr>
            <p:ph sz="quarter" idx="29"/>
          </p:nvPr>
        </p:nvPicPr>
        <p:blipFill>
          <a:blip r:embed="rId4">
            <a:extLst>
              <a:ext uri="{28A0092B-C50C-407E-A947-70E740481C1C}">
                <a14:useLocalDpi xmlns:a14="http://schemas.microsoft.com/office/drawing/2010/main" val="0"/>
              </a:ext>
            </a:extLst>
          </a:blip>
          <a:stretch>
            <a:fillRect/>
          </a:stretch>
        </p:blipFill>
        <p:spPr>
          <a:xfrm>
            <a:off x="6096000" y="2449730"/>
            <a:ext cx="5832475" cy="3052328"/>
          </a:xfrm>
        </p:spPr>
      </p:pic>
    </p:spTree>
    <p:extLst>
      <p:ext uri="{BB962C8B-B14F-4D97-AF65-F5344CB8AC3E}">
        <p14:creationId xmlns:p14="http://schemas.microsoft.com/office/powerpoint/2010/main" val="677959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38E332B-5FC9-5B92-9A38-096508DBB22B}"/>
              </a:ext>
            </a:extLst>
          </p:cNvPr>
          <p:cNvSpPr>
            <a:spLocks noGrp="1"/>
          </p:cNvSpPr>
          <p:nvPr>
            <p:ph type="sldNum" sz="quarter" idx="11"/>
          </p:nvPr>
        </p:nvSpPr>
        <p:spPr/>
        <p:txBody>
          <a:bodyPr/>
          <a:lstStyle/>
          <a:p>
            <a:fld id="{9C7DBF9D-B7B5-43C3-9D7C-E6C14AE7C451}" type="slidenum">
              <a:rPr lang="en-GB" smtClean="0"/>
              <a:pPr/>
              <a:t>9</a:t>
            </a:fld>
            <a:endParaRPr lang="en-GB"/>
          </a:p>
        </p:txBody>
      </p:sp>
      <p:sp>
        <p:nvSpPr>
          <p:cNvPr id="3" name="Text Placeholder 2">
            <a:extLst>
              <a:ext uri="{FF2B5EF4-FFF2-40B4-BE49-F238E27FC236}">
                <a16:creationId xmlns:a16="http://schemas.microsoft.com/office/drawing/2014/main" id="{6F82DEC4-7765-E4EB-7766-BBFD34D401F1}"/>
              </a:ext>
            </a:extLst>
          </p:cNvPr>
          <p:cNvSpPr>
            <a:spLocks noGrp="1"/>
          </p:cNvSpPr>
          <p:nvPr>
            <p:ph type="body" sz="quarter" idx="16"/>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ZA" sz="1200" b="0" i="0" u="none" strike="noStrike" kern="1200" cap="none" spc="0" normalizeH="0" baseline="0" noProof="0">
                <a:ln>
                  <a:noFill/>
                </a:ln>
                <a:solidFill>
                  <a:srgbClr val="160B24"/>
                </a:solidFill>
                <a:effectLst/>
                <a:uLnTx/>
                <a:uFillTx/>
                <a:latin typeface="Trade Gothic Next" panose="020B0503040303020004" pitchFamily="34" charset="0"/>
                <a:ea typeface="+mn-ea"/>
                <a:cs typeface="Arial" panose="020B0604020202020204" pitchFamily="34" charset="0"/>
              </a:rPr>
              <a:t>Brand Awareness </a:t>
            </a:r>
          </a:p>
        </p:txBody>
      </p:sp>
      <p:sp>
        <p:nvSpPr>
          <p:cNvPr id="4" name="Text Placeholder 3">
            <a:extLst>
              <a:ext uri="{FF2B5EF4-FFF2-40B4-BE49-F238E27FC236}">
                <a16:creationId xmlns:a16="http://schemas.microsoft.com/office/drawing/2014/main" id="{28FAB795-4B78-5140-6C7E-72A75F5BF82B}"/>
              </a:ext>
            </a:extLst>
          </p:cNvPr>
          <p:cNvSpPr>
            <a:spLocks noGrp="1"/>
          </p:cNvSpPr>
          <p:nvPr>
            <p:ph type="body" sz="quarter" idx="23"/>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 typeface="Symbol" pitchFamily="2" charset="2"/>
              <a:buNone/>
              <a:tabLst/>
              <a:defRPr/>
            </a:pPr>
            <a:r>
              <a:rPr kumimoji="0" lang="en-ZA" sz="1400" b="0" i="0" u="none" strike="noStrike" kern="1200" cap="none" spc="0" normalizeH="0" baseline="0" noProof="0">
                <a:ln>
                  <a:noFill/>
                </a:ln>
                <a:solidFill>
                  <a:srgbClr val="160B24"/>
                </a:solidFill>
                <a:effectLst/>
                <a:uLnTx/>
                <a:uFillTx/>
                <a:latin typeface="Trade Gothic Next" panose="020B0503040303020004" pitchFamily="34" charset="0"/>
                <a:ea typeface="+mn-ea"/>
                <a:cs typeface="Arial" panose="020B0604020202020204" pitchFamily="34" charset="0"/>
              </a:rPr>
              <a:t>Unspecified </a:t>
            </a:r>
          </a:p>
        </p:txBody>
      </p:sp>
      <p:sp>
        <p:nvSpPr>
          <p:cNvPr id="5" name="Title 4">
            <a:extLst>
              <a:ext uri="{FF2B5EF4-FFF2-40B4-BE49-F238E27FC236}">
                <a16:creationId xmlns:a16="http://schemas.microsoft.com/office/drawing/2014/main" id="{794742A1-AE1E-6721-402D-81E744D02DDA}"/>
              </a:ext>
            </a:extLst>
          </p:cNvPr>
          <p:cNvSpPr>
            <a:spLocks noGrp="1"/>
          </p:cNvSpPr>
          <p:nvPr>
            <p:ph type="title"/>
          </p:nvPr>
        </p:nvSpPr>
        <p:spPr/>
        <p:txBody>
          <a:bodyPr/>
          <a:lstStyle/>
          <a:p>
            <a:r>
              <a:rPr lang="en-ZA" dirty="0"/>
              <a:t>1</a:t>
            </a:r>
          </a:p>
        </p:txBody>
      </p:sp>
      <p:sp>
        <p:nvSpPr>
          <p:cNvPr id="6" name="Text Placeholder 5">
            <a:extLst>
              <a:ext uri="{FF2B5EF4-FFF2-40B4-BE49-F238E27FC236}">
                <a16:creationId xmlns:a16="http://schemas.microsoft.com/office/drawing/2014/main" id="{5BC79081-F66E-48C3-9AEC-41B5A2778CFF}"/>
              </a:ext>
            </a:extLst>
          </p:cNvPr>
          <p:cNvSpPr>
            <a:spLocks noGrp="1"/>
          </p:cNvSpPr>
          <p:nvPr>
            <p:ph type="body" sz="quarter" idx="25"/>
          </p:nvPr>
        </p:nvSpPr>
        <p:spPr/>
        <p:txBody>
          <a:bodyPr/>
          <a:lstStyle/>
          <a:p>
            <a:endParaRPr lang="en-US" sz="1200" dirty="0"/>
          </a:p>
          <a:p>
            <a:endParaRPr lang="en-US" sz="1200" dirty="0"/>
          </a:p>
          <a:p>
            <a:r>
              <a:rPr lang="en-US" sz="1200" dirty="0"/>
              <a:t>Access over </a:t>
            </a:r>
            <a:r>
              <a:rPr lang="en-US" sz="1200" b="1" dirty="0"/>
              <a:t>550+ FREE, </a:t>
            </a:r>
            <a:r>
              <a:rPr lang="en-US" sz="1200" dirty="0"/>
              <a:t>top-notch courses that give you a competitive advantage. With no limits on the number of courses, you can continuously upgrade your skills &amp;stay ahead of the curve. Join the millions of learners enhancing their skills with </a:t>
            </a:r>
            <a:r>
              <a:rPr lang="en-US" sz="1200" dirty="0">
                <a:solidFill>
                  <a:srgbClr val="0070C0"/>
                </a:solidFill>
              </a:rPr>
              <a:t>#</a:t>
            </a:r>
            <a:r>
              <a:rPr lang="en-US" sz="1200" dirty="0" err="1">
                <a:solidFill>
                  <a:srgbClr val="0070C0"/>
                </a:solidFill>
              </a:rPr>
              <a:t>atingi</a:t>
            </a:r>
            <a:r>
              <a:rPr lang="en-US" sz="1200" dirty="0"/>
              <a:t>: </a:t>
            </a:r>
            <a:r>
              <a:rPr lang="en-US" sz="1200" dirty="0">
                <a:hlinkClick r:id="rId3"/>
              </a:rPr>
              <a:t>https://www.atingi.org/learn</a:t>
            </a:r>
            <a:r>
              <a:rPr lang="en-US" sz="1200" dirty="0"/>
              <a:t> </a:t>
            </a:r>
          </a:p>
          <a:p>
            <a:endParaRPr lang="en-US" sz="1200" dirty="0"/>
          </a:p>
          <a:p>
            <a:r>
              <a:rPr lang="en-US" sz="1200" i="1" dirty="0">
                <a:solidFill>
                  <a:srgbClr val="0070C0"/>
                </a:solidFill>
              </a:rPr>
              <a:t>280 Characters</a:t>
            </a:r>
            <a:endParaRPr lang="en-ZA" sz="1200" i="1" dirty="0">
              <a:solidFill>
                <a:srgbClr val="0070C0"/>
              </a:solidFill>
            </a:endParaRPr>
          </a:p>
        </p:txBody>
      </p:sp>
      <p:sp>
        <p:nvSpPr>
          <p:cNvPr id="7" name="Text Placeholder 6">
            <a:extLst>
              <a:ext uri="{FF2B5EF4-FFF2-40B4-BE49-F238E27FC236}">
                <a16:creationId xmlns:a16="http://schemas.microsoft.com/office/drawing/2014/main" id="{2A5C6C39-1485-EE25-D9A3-B72392C20299}"/>
              </a:ext>
            </a:extLst>
          </p:cNvPr>
          <p:cNvSpPr>
            <a:spLocks noGrp="1"/>
          </p:cNvSpPr>
          <p:nvPr>
            <p:ph type="body" sz="quarter" idx="26"/>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US" sz="1200" b="0" i="0" u="none" strike="noStrike" kern="1200" cap="none" spc="0" normalizeH="0" baseline="0" noProof="0">
                <a:ln>
                  <a:noFill/>
                </a:ln>
                <a:solidFill>
                  <a:srgbClr val="160B24"/>
                </a:solidFill>
                <a:effectLst/>
                <a:uLnTx/>
                <a:uFillTx/>
                <a:latin typeface="Trade Gothic Next" panose="020B0503040303020004" pitchFamily="34" charset="0"/>
                <a:ea typeface="+mn-ea"/>
                <a:cs typeface="Arial" panose="020B0604020202020204" pitchFamily="34" charset="0"/>
              </a:rPr>
              <a:t>Discover how </a:t>
            </a:r>
            <a:r>
              <a:rPr kumimoji="0" lang="en-US" sz="1200" b="0" i="0" u="none" strike="noStrike" kern="1200" cap="none" spc="0" normalizeH="0" baseline="0" noProof="0" err="1">
                <a:ln>
                  <a:noFill/>
                </a:ln>
                <a:solidFill>
                  <a:srgbClr val="160B24"/>
                </a:solidFill>
                <a:effectLst/>
                <a:uLnTx/>
                <a:uFillTx/>
                <a:latin typeface="Trade Gothic Next" panose="020B0503040303020004" pitchFamily="34" charset="0"/>
                <a:ea typeface="+mn-ea"/>
                <a:cs typeface="Arial" panose="020B0604020202020204" pitchFamily="34" charset="0"/>
              </a:rPr>
              <a:t>atingi's</a:t>
            </a:r>
            <a:r>
              <a:rPr kumimoji="0" lang="en-US" sz="1200" b="0" i="0" u="none" strike="noStrike" kern="1200" cap="none" spc="0" normalizeH="0" baseline="0" noProof="0">
                <a:ln>
                  <a:noFill/>
                </a:ln>
                <a:solidFill>
                  <a:srgbClr val="160B24"/>
                </a:solidFill>
                <a:effectLst/>
                <a:uLnTx/>
                <a:uFillTx/>
                <a:latin typeface="Trade Gothic Next" panose="020B0503040303020004" pitchFamily="34" charset="0"/>
                <a:ea typeface="+mn-ea"/>
                <a:cs typeface="Arial" panose="020B0604020202020204" pitchFamily="34" charset="0"/>
              </a:rPr>
              <a:t> free quality courses can give you a competitive edge in your industry, with over 450 courses and certificates available!</a:t>
            </a:r>
            <a:endParaRPr kumimoji="0" lang="en-ZA" sz="1200" b="0" i="0" u="none" strike="noStrike" kern="1200" cap="none" spc="0" normalizeH="0" baseline="0" noProof="0">
              <a:ln>
                <a:noFill/>
              </a:ln>
              <a:solidFill>
                <a:srgbClr val="160B24"/>
              </a:solidFill>
              <a:effectLst/>
              <a:uLnTx/>
              <a:uFillTx/>
              <a:latin typeface="Trade Gothic Next" panose="020B0503040303020004" pitchFamily="34" charset="0"/>
              <a:ea typeface="+mn-ea"/>
              <a:cs typeface="Arial" panose="020B0604020202020204" pitchFamily="34" charset="0"/>
            </a:endParaRPr>
          </a:p>
        </p:txBody>
      </p:sp>
      <p:sp>
        <p:nvSpPr>
          <p:cNvPr id="8" name="Text Placeholder 7">
            <a:extLst>
              <a:ext uri="{FF2B5EF4-FFF2-40B4-BE49-F238E27FC236}">
                <a16:creationId xmlns:a16="http://schemas.microsoft.com/office/drawing/2014/main" id="{7B34A46B-8A34-8DB9-1A98-F9F4BF82E1AC}"/>
              </a:ext>
            </a:extLst>
          </p:cNvPr>
          <p:cNvSpPr>
            <a:spLocks noGrp="1"/>
          </p:cNvSpPr>
          <p:nvPr>
            <p:ph type="body" sz="quarter" idx="27"/>
          </p:nvPr>
        </p:nvSpPr>
        <p:spPr/>
        <p:txBody>
          <a:bodyPr/>
          <a:lstStyle/>
          <a:p>
            <a:r>
              <a:rPr lang="en-ZA"/>
              <a:t>Static </a:t>
            </a:r>
          </a:p>
        </p:txBody>
      </p:sp>
      <p:sp>
        <p:nvSpPr>
          <p:cNvPr id="9" name="Text Placeholder 8">
            <a:extLst>
              <a:ext uri="{FF2B5EF4-FFF2-40B4-BE49-F238E27FC236}">
                <a16:creationId xmlns:a16="http://schemas.microsoft.com/office/drawing/2014/main" id="{F4604AFF-03A0-6BED-04FF-85110CFAE5EC}"/>
              </a:ext>
            </a:extLst>
          </p:cNvPr>
          <p:cNvSpPr>
            <a:spLocks noGrp="1"/>
          </p:cNvSpPr>
          <p:nvPr>
            <p:ph type="body" sz="quarter" idx="28"/>
          </p:nvPr>
        </p:nvSpPr>
        <p:spPr/>
        <p:txBody>
          <a:bodyPr/>
          <a:lstStyle/>
          <a:p>
            <a:r>
              <a:rPr lang="en-ZA"/>
              <a:t>All</a:t>
            </a:r>
          </a:p>
        </p:txBody>
      </p:sp>
      <p:sp>
        <p:nvSpPr>
          <p:cNvPr id="11" name="Text Placeholder 10">
            <a:extLst>
              <a:ext uri="{FF2B5EF4-FFF2-40B4-BE49-F238E27FC236}">
                <a16:creationId xmlns:a16="http://schemas.microsoft.com/office/drawing/2014/main" id="{E7D358AF-0A01-DB1B-3502-11B34DE5C86D}"/>
              </a:ext>
            </a:extLst>
          </p:cNvPr>
          <p:cNvSpPr>
            <a:spLocks noGrp="1"/>
          </p:cNvSpPr>
          <p:nvPr>
            <p:ph type="body" sz="quarter" idx="13"/>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US" sz="1200" b="1" i="0" u="none" strike="noStrike" kern="1200" cap="none" spc="0" normalizeH="0" baseline="0" noProof="0">
                <a:ln>
                  <a:noFill/>
                </a:ln>
                <a:solidFill>
                  <a:srgbClr val="0070C0"/>
                </a:solidFill>
                <a:effectLst/>
                <a:uLnTx/>
                <a:uFillTx/>
                <a:latin typeface="Trade Gothic Next"/>
                <a:ea typeface="+mn-ea"/>
                <a:cs typeface="Arial" panose="020B0604020202020204" pitchFamily="34" charset="0"/>
              </a:rPr>
              <a:t>#atingi #atingipartners #OnlineLearning #SkillsForSuccess</a:t>
            </a:r>
            <a:endParaRPr kumimoji="0" lang="en-ZA" sz="1200" b="0" i="0" u="none" strike="noStrike" kern="1200" cap="none" spc="0" normalizeH="0" baseline="0" noProof="0">
              <a:ln>
                <a:noFill/>
              </a:ln>
              <a:solidFill>
                <a:srgbClr val="160B24"/>
              </a:solidFill>
              <a:effectLst/>
              <a:uLnTx/>
              <a:uFillTx/>
              <a:latin typeface="IBM Plex Sans" panose="020B0503050203000203" pitchFamily="34" charset="0"/>
              <a:ea typeface="+mn-ea"/>
              <a:cs typeface="Arial" panose="020B0604020202020204" pitchFamily="34" charset="0"/>
            </a:endParaRPr>
          </a:p>
        </p:txBody>
      </p:sp>
      <p:sp>
        <p:nvSpPr>
          <p:cNvPr id="12" name="Text Placeholder 11">
            <a:extLst>
              <a:ext uri="{FF2B5EF4-FFF2-40B4-BE49-F238E27FC236}">
                <a16:creationId xmlns:a16="http://schemas.microsoft.com/office/drawing/2014/main" id="{C1257C1C-C3A0-044E-85E4-DD26CC2CD8B8}"/>
              </a:ext>
            </a:extLst>
          </p:cNvPr>
          <p:cNvSpPr>
            <a:spLocks noGrp="1"/>
          </p:cNvSpPr>
          <p:nvPr>
            <p:ph type="body" sz="quarter" idx="30"/>
          </p:nvPr>
        </p:nvSpPr>
        <p:spPr/>
        <p:txBody>
          <a:bodyPr/>
          <a:lstStyle/>
          <a:p>
            <a:r>
              <a:rPr lang="en-ZA" dirty="0" err="1"/>
              <a:t>atingi</a:t>
            </a:r>
            <a:r>
              <a:rPr lang="en-ZA" dirty="0"/>
              <a:t> Kit V3 X_post_1b.png</a:t>
            </a:r>
          </a:p>
        </p:txBody>
      </p:sp>
      <p:sp>
        <p:nvSpPr>
          <p:cNvPr id="13" name="Text Placeholder 12">
            <a:extLst>
              <a:ext uri="{FF2B5EF4-FFF2-40B4-BE49-F238E27FC236}">
                <a16:creationId xmlns:a16="http://schemas.microsoft.com/office/drawing/2014/main" id="{A1C96A41-9244-FDA1-A7C8-B0D15AC1282C}"/>
              </a:ext>
            </a:extLst>
          </p:cNvPr>
          <p:cNvSpPr>
            <a:spLocks noGrp="1"/>
          </p:cNvSpPr>
          <p:nvPr>
            <p:ph type="body" sz="quarter" idx="31"/>
          </p:nvPr>
        </p:nvSpPr>
        <p:spPr/>
        <p:txBody>
          <a:bodyPr/>
          <a:lstStyle/>
          <a:p>
            <a:pPr marL="0" marR="0" lvl="0" indent="0" algn="l" defTabSz="914400" rtl="0" eaLnBrk="1" fontAlgn="auto" latinLnBrk="0" hangingPunct="1">
              <a:lnSpc>
                <a:spcPct val="100000"/>
              </a:lnSpc>
              <a:spcBef>
                <a:spcPts val="1000"/>
              </a:spcBef>
              <a:spcAft>
                <a:spcPts val="0"/>
              </a:spcAft>
              <a:buClr>
                <a:srgbClr val="160B24"/>
              </a:buClr>
              <a:buSzTx/>
              <a:buFontTx/>
              <a:buNone/>
              <a:tabLst/>
              <a:defRPr/>
            </a:pPr>
            <a:r>
              <a:rPr kumimoji="0" lang="en-US" sz="1200" b="0" i="0" u="none" strike="noStrike" kern="1200" cap="none" spc="0" normalizeH="0" baseline="0" noProof="0">
                <a:ln>
                  <a:noFill/>
                </a:ln>
                <a:solidFill>
                  <a:srgbClr val="160B24"/>
                </a:solidFill>
                <a:effectLst/>
                <a:uLnTx/>
                <a:uFillTx/>
                <a:latin typeface="Trade Gothic Next"/>
                <a:ea typeface="+mn-ea"/>
                <a:cs typeface="Arial" panose="020B0604020202020204" pitchFamily="34" charset="0"/>
                <a:hlinkClick r:id="rId3"/>
              </a:rPr>
              <a:t>https://www.atingi.org/learn</a:t>
            </a:r>
            <a:r>
              <a:rPr kumimoji="0" lang="en-US" sz="1200" b="0" i="0" u="none" strike="noStrike" kern="1200" cap="none" spc="0" normalizeH="0" baseline="0" noProof="0">
                <a:ln>
                  <a:noFill/>
                </a:ln>
                <a:solidFill>
                  <a:srgbClr val="160B24"/>
                </a:solidFill>
                <a:effectLst/>
                <a:uLnTx/>
                <a:uFillTx/>
                <a:latin typeface="Trade Gothic Next"/>
                <a:ea typeface="+mn-ea"/>
                <a:cs typeface="Arial" panose="020B0604020202020204" pitchFamily="34" charset="0"/>
              </a:rPr>
              <a:t> </a:t>
            </a:r>
            <a:endParaRPr kumimoji="0" lang="en-ZA" sz="1200" b="0" i="0" u="none" strike="noStrike" kern="1200" cap="none" spc="0" normalizeH="0" baseline="0" noProof="0">
              <a:ln>
                <a:noFill/>
              </a:ln>
              <a:solidFill>
                <a:srgbClr val="160B24"/>
              </a:solidFill>
              <a:effectLst/>
              <a:uLnTx/>
              <a:uFillTx/>
              <a:latin typeface="IBM Plex Sans" panose="020B0503050203000203" pitchFamily="34" charset="0"/>
              <a:ea typeface="+mn-ea"/>
              <a:cs typeface="Arial" panose="020B0604020202020204" pitchFamily="34" charset="0"/>
            </a:endParaRPr>
          </a:p>
        </p:txBody>
      </p:sp>
      <p:pic>
        <p:nvPicPr>
          <p:cNvPr id="16" name="Content Placeholder 15" descr="A person in a headscarf looking at a computer&#10;&#10;Description automatically generated">
            <a:extLst>
              <a:ext uri="{FF2B5EF4-FFF2-40B4-BE49-F238E27FC236}">
                <a16:creationId xmlns:a16="http://schemas.microsoft.com/office/drawing/2014/main" id="{2A376345-D05C-6076-356C-87D6723BE2FD}"/>
              </a:ext>
            </a:extLst>
          </p:cNvPr>
          <p:cNvPicPr>
            <a:picLocks noGrp="1" noChangeAspect="1"/>
          </p:cNvPicPr>
          <p:nvPr>
            <p:ph sz="quarter" idx="29"/>
          </p:nvPr>
        </p:nvPicPr>
        <p:blipFill>
          <a:blip r:embed="rId4">
            <a:extLst>
              <a:ext uri="{28A0092B-C50C-407E-A947-70E740481C1C}">
                <a14:useLocalDpi xmlns:a14="http://schemas.microsoft.com/office/drawing/2010/main" val="0"/>
              </a:ext>
            </a:extLst>
          </a:blip>
          <a:stretch>
            <a:fillRect/>
          </a:stretch>
        </p:blipFill>
        <p:spPr>
          <a:xfrm>
            <a:off x="6097500" y="2425700"/>
            <a:ext cx="5751688" cy="3235325"/>
          </a:xfrm>
        </p:spPr>
      </p:pic>
    </p:spTree>
    <p:extLst>
      <p:ext uri="{BB962C8B-B14F-4D97-AF65-F5344CB8AC3E}">
        <p14:creationId xmlns:p14="http://schemas.microsoft.com/office/powerpoint/2010/main" val="479375598"/>
      </p:ext>
    </p:extLst>
  </p:cSld>
  <p:clrMapOvr>
    <a:masterClrMapping/>
  </p:clrMapOvr>
</p:sld>
</file>

<file path=ppt/theme/theme1.xml><?xml version="1.0" encoding="utf-8"?>
<a:theme xmlns:a="http://schemas.openxmlformats.org/drawingml/2006/main" name="1_A Slide templates">
  <a:themeElements>
    <a:clrScheme name="Custom 35">
      <a:dk1>
        <a:srgbClr val="160B24"/>
      </a:dk1>
      <a:lt1>
        <a:srgbClr val="FFFFFF"/>
      </a:lt1>
      <a:dk2>
        <a:srgbClr val="49454D"/>
      </a:dk2>
      <a:lt2>
        <a:srgbClr val="F2F2F2"/>
      </a:lt2>
      <a:accent1>
        <a:srgbClr val="0A0050"/>
      </a:accent1>
      <a:accent2>
        <a:srgbClr val="FF3B68"/>
      </a:accent2>
      <a:accent3>
        <a:srgbClr val="5700C2"/>
      </a:accent3>
      <a:accent4>
        <a:srgbClr val="A29DA7"/>
      </a:accent4>
      <a:accent5>
        <a:srgbClr val="3FF2FD"/>
      </a:accent5>
      <a:accent6>
        <a:srgbClr val="51B3CE"/>
      </a:accent6>
      <a:hlink>
        <a:srgbClr val="FF3B68"/>
      </a:hlink>
      <a:folHlink>
        <a:srgbClr val="EE768B"/>
      </a:folHlink>
    </a:clrScheme>
    <a:fontScheme name="Custom 1">
      <a:majorFont>
        <a:latin typeface="Trade Gothic Next"/>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lIns="108000" tIns="108000" rIns="108000" bIns="108000" rtlCol="0" anchor="t" anchorCtr="0"/>
      <a:lstStyle>
        <a:defPPr algn="l">
          <a:defRPr sz="1400" dirty="0" err="1" smtClean="0">
            <a:solidFill>
              <a:schemeClr val="bg1"/>
            </a:solidFill>
            <a:latin typeface="+mj-lt"/>
          </a:defRPr>
        </a:defPPr>
      </a:lstStyle>
      <a:style>
        <a:lnRef idx="2">
          <a:schemeClr val="accent1">
            <a:shade val="50000"/>
          </a:schemeClr>
        </a:lnRef>
        <a:fillRef idx="1">
          <a:schemeClr val="accent1"/>
        </a:fillRef>
        <a:effectRef idx="0">
          <a:schemeClr val="accent1"/>
        </a:effectRef>
        <a:fontRef idx="minor">
          <a:schemeClr val="lt1"/>
        </a:fontRef>
      </a:style>
    </a:spDef>
    <a:lnDef>
      <a:spPr>
        <a:ln w="6350" cap="flat">
          <a:solidFill>
            <a:schemeClr val="tx1"/>
          </a:solidFill>
          <a:tailEnd type="none" w="med" len="sm"/>
        </a:ln>
      </a:spPr>
      <a:bodyPr/>
      <a:lstStyle/>
      <a:style>
        <a:lnRef idx="1">
          <a:schemeClr val="accent1"/>
        </a:lnRef>
        <a:fillRef idx="0">
          <a:schemeClr val="accent1"/>
        </a:fillRef>
        <a:effectRef idx="0">
          <a:schemeClr val="accent1"/>
        </a:effectRef>
        <a:fontRef idx="minor">
          <a:schemeClr val="tx1"/>
        </a:fontRef>
      </a:style>
    </a:lnDef>
    <a:txDef>
      <a:spPr/>
      <a:bodyPr vert="horz" wrap="square" lIns="0" tIns="0" rIns="0" bIns="0" numCol="1" rtlCol="0">
        <a:noAutofit/>
      </a:bodyPr>
      <a:lstStyle>
        <a:defPPr marL="0" indent="0" algn="l">
          <a:spcBef>
            <a:spcPts val="1000"/>
          </a:spcBef>
          <a:buNone/>
          <a:defRPr sz="1400" dirty="0" err="1" smtClean="0">
            <a:latin typeface="+mj-lt"/>
          </a:defRPr>
        </a:defPPr>
      </a:lstStyle>
    </a:txDef>
  </a:objectDefaults>
  <a:extraClrSchemeLst/>
  <a:extLst>
    <a:ext uri="{05A4C25C-085E-4340-85A3-A5531E510DB2}">
      <thm15:themeFamily xmlns:thm15="http://schemas.microsoft.com/office/thememl/2012/main" name="PPT_Template_16.pptx" id="{83F6A775-883C-436B-AA24-D07E68BBF206}" vid="{F4900CEF-D3B4-4C1E-97CA-54DC9EE5539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E80DE1FA0310645A3AA2B6CD047172D" ma:contentTypeVersion="22" ma:contentTypeDescription="Create a new document." ma:contentTypeScope="" ma:versionID="9c9306c3c98b4810b4019aa337530f67">
  <xsd:schema xmlns:xsd="http://www.w3.org/2001/XMLSchema" xmlns:xs="http://www.w3.org/2001/XMLSchema" xmlns:p="http://schemas.microsoft.com/office/2006/metadata/properties" xmlns:ns2="ec14452f-9ecf-4105-b196-db54a5f694e5" xmlns:ns3="2d447c27-4fe3-4055-af78-a70f00c67a3d" targetNamespace="http://schemas.microsoft.com/office/2006/metadata/properties" ma:root="true" ma:fieldsID="59cf5a1dd606045c0118b24876894ea5" ns2:_="" ns3:_="">
    <xsd:import namespace="ec14452f-9ecf-4105-b196-db54a5f694e5"/>
    <xsd:import namespace="2d447c27-4fe3-4055-af78-a70f00c67a3d"/>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3:SharedWithUsers" minOccurs="0"/>
                <xsd:element ref="ns3:SharedWithDetails" minOccurs="0"/>
                <xsd:element ref="ns2:MediaLengthInSeconds" minOccurs="0"/>
                <xsd:element ref="ns2:Verfasser_in" minOccurs="0"/>
                <xsd:element ref="ns2:DateTime" minOccurs="0"/>
                <xsd:element ref="ns2:Tags_1" minOccurs="0"/>
                <xsd:element ref="ns2:lcf76f155ced4ddcb4097134ff3c332f" minOccurs="0"/>
                <xsd:element ref="ns3:TaxCatchAll" minOccurs="0"/>
                <xsd:element ref="ns2:atingilogoset_new"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c14452f-9ecf-4105-b196-db54a5f694e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Verfasser_in" ma:index="21" nillable="true" ma:displayName="Verfasser_in" ma:format="Dropdown" ma:list="UserInfo" ma:SharePointGroup="0" ma:internalName="Verfasser_in">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DateTime" ma:index="22" nillable="true" ma:displayName="Date &amp; Time" ma:format="DateOnly" ma:internalName="DateTime">
      <xsd:simpleType>
        <xsd:restriction base="dms:DateTime"/>
      </xsd:simpleType>
    </xsd:element>
    <xsd:element name="Tags_1" ma:index="23" nillable="true" ma:displayName="Tags_1" ma:format="Dropdown" ma:internalName="Tags_1">
      <xsd:simpleType>
        <xsd:restriction base="dms:Text">
          <xsd:maxLength value="255"/>
        </xsd:restrictio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0aed264e-563a-469a-8ebe-271e849ec10c" ma:termSetId="09814cd3-568e-fe90-9814-8d621ff8fb84" ma:anchorId="fba54fb3-c3e1-fe81-a776-ca4b69148c4d" ma:open="true" ma:isKeyword="false">
      <xsd:complexType>
        <xsd:sequence>
          <xsd:element ref="pc:Terms" minOccurs="0" maxOccurs="1"/>
        </xsd:sequence>
      </xsd:complexType>
    </xsd:element>
    <xsd:element name="atingilogoset_new" ma:index="27" nillable="true" ma:displayName="atingi logo set_new" ma:format="Dropdown" ma:internalName="atingilogoset_new">
      <xsd:simpleType>
        <xsd:restriction base="dms:Note">
          <xsd:maxLength value="255"/>
        </xsd:restriction>
      </xsd:simpleType>
    </xsd:element>
    <xsd:element name="MediaServiceObjectDetectorVersions" ma:index="28" nillable="true" ma:displayName="MediaServiceObjectDetectorVersions" ma:hidden="true" ma:indexed="true" ma:internalName="MediaServiceObjectDetectorVersions" ma:readOnly="true">
      <xsd:simpleType>
        <xsd:restriction base="dms:Text"/>
      </xsd:simpleType>
    </xsd:element>
    <xsd:element name="MediaServiceSearchProperties" ma:index="29"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d447c27-4fe3-4055-af78-a70f00c67a3d"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6" nillable="true" ma:displayName="Taxonomy Catch All Column" ma:hidden="true" ma:list="{14cab7c1-4ef0-486b-b750-c50825dd5c79}" ma:internalName="TaxCatchAll" ma:showField="CatchAllData" ma:web="2d447c27-4fe3-4055-af78-a70f00c67a3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Verfasser_in xmlns="ec14452f-9ecf-4105-b196-db54a5f694e5">
      <UserInfo>
        <DisplayName/>
        <AccountId xsi:nil="true"/>
        <AccountType/>
      </UserInfo>
    </Verfasser_in>
    <lcf76f155ced4ddcb4097134ff3c332f xmlns="ec14452f-9ecf-4105-b196-db54a5f694e5">
      <Terms xmlns="http://schemas.microsoft.com/office/infopath/2007/PartnerControls"/>
    </lcf76f155ced4ddcb4097134ff3c332f>
    <DateTime xmlns="ec14452f-9ecf-4105-b196-db54a5f694e5" xsi:nil="true"/>
    <TaxCatchAll xmlns="2d447c27-4fe3-4055-af78-a70f00c67a3d" xsi:nil="true"/>
    <atingilogoset_new xmlns="ec14452f-9ecf-4105-b196-db54a5f694e5" xsi:nil="true"/>
    <Tags_1 xmlns="ec14452f-9ecf-4105-b196-db54a5f694e5" xsi:nil="true"/>
  </documentManagement>
</p:properties>
</file>

<file path=customXml/itemProps1.xml><?xml version="1.0" encoding="utf-8"?>
<ds:datastoreItem xmlns:ds="http://schemas.openxmlformats.org/officeDocument/2006/customXml" ds:itemID="{D09BCFF9-BC3B-4E84-B489-D829B7E7F00B}">
  <ds:schemaRefs>
    <ds:schemaRef ds:uri="http://schemas.microsoft.com/sharepoint/v3/contenttype/forms"/>
  </ds:schemaRefs>
</ds:datastoreItem>
</file>

<file path=customXml/itemProps2.xml><?xml version="1.0" encoding="utf-8"?>
<ds:datastoreItem xmlns:ds="http://schemas.openxmlformats.org/officeDocument/2006/customXml" ds:itemID="{9DC6FD14-04DF-429F-A07E-11B64F6BA549}">
  <ds:schemaRefs>
    <ds:schemaRef ds:uri="2d447c27-4fe3-4055-af78-a70f00c67a3d"/>
    <ds:schemaRef ds:uri="ec14452f-9ecf-4105-b196-db54a5f694e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42B5A5B7-8A7D-47AC-A256-6C62E531A0A6}">
  <ds:schemaRefs>
    <ds:schemaRef ds:uri="2d447c27-4fe3-4055-af78-a70f00c67a3d"/>
    <ds:schemaRef ds:uri="ec14452f-9ecf-4105-b196-db54a5f694e5"/>
    <ds:schemaRef ds:uri="ed031f55-3aaa-46df-834e-28d2c81ee514"/>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InstinctifPartners_PPT-Template</Template>
  <TotalTime>942</TotalTime>
  <Words>2451</Words>
  <Application>Microsoft Macintosh PowerPoint</Application>
  <PresentationFormat>Widescreen</PresentationFormat>
  <Paragraphs>305</Paragraphs>
  <Slides>26</Slides>
  <Notes>11</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26</vt:i4>
      </vt:variant>
    </vt:vector>
  </HeadingPairs>
  <TitlesOfParts>
    <vt:vector size="40" baseType="lpstr">
      <vt:lpstr>Aptos</vt:lpstr>
      <vt:lpstr>Arial</vt:lpstr>
      <vt:lpstr>Arial Hebrew</vt:lpstr>
      <vt:lpstr>Calibri</vt:lpstr>
      <vt:lpstr>IBM Plex Sans</vt:lpstr>
      <vt:lpstr>IBM Plex Sans Light</vt:lpstr>
      <vt:lpstr>IBM Plex Sans Medium</vt:lpstr>
      <vt:lpstr>IBM Plex Serif</vt:lpstr>
      <vt:lpstr>IBM Plex Serif SemiBold</vt:lpstr>
      <vt:lpstr>Omnes Medium</vt:lpstr>
      <vt:lpstr>Symbol</vt:lpstr>
      <vt:lpstr>Trade Gothic Next</vt:lpstr>
      <vt:lpstr>Trade Gothic Next Heavy</vt:lpstr>
      <vt:lpstr>1_A Slide templates</vt:lpstr>
      <vt:lpstr>atingi Social Media  Toolkit </vt:lpstr>
      <vt:lpstr>Overview</vt:lpstr>
      <vt:lpstr>Here's how this toolkit can benefit you:</vt:lpstr>
      <vt:lpstr>PowerPoint Presentation</vt:lpstr>
      <vt:lpstr>PowerPoint Presentation</vt:lpstr>
      <vt:lpstr> All social media assets can be found on this here: https://www.atingi.org/partner/downloads/</vt:lpstr>
      <vt:lpstr>Brand Awareness Post </vt:lpstr>
      <vt:lpstr>1</vt:lpstr>
      <vt:lpstr>1</vt:lpstr>
      <vt:lpstr>1</vt:lpstr>
      <vt:lpstr>Course Awareness Post </vt:lpstr>
      <vt:lpstr>2</vt:lpstr>
      <vt:lpstr>2</vt:lpstr>
      <vt:lpstr>2</vt:lpstr>
      <vt:lpstr>Partner Course Awareness Post </vt:lpstr>
      <vt:lpstr>3</vt:lpstr>
      <vt:lpstr>3</vt:lpstr>
      <vt:lpstr>3</vt:lpstr>
      <vt:lpstr>Partner Course Awareness Post </vt:lpstr>
      <vt:lpstr>4</vt:lpstr>
      <vt:lpstr>4</vt:lpstr>
      <vt:lpstr>4</vt:lpstr>
      <vt:lpstr>Your DIY background image* options.</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Instinctif Partners PowerPoint Template</dc:title>
  <dc:creator>Miles Masoabi</dc:creator>
  <cp:lastModifiedBy>Jenni Vd Westhuizen</cp:lastModifiedBy>
  <cp:revision>23</cp:revision>
  <dcterms:created xsi:type="dcterms:W3CDTF">2023-03-16T14:07:36Z</dcterms:created>
  <dcterms:modified xsi:type="dcterms:W3CDTF">2024-05-08T08:12:44Z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b086f961-1d3e-4cfe-b1e9-19b9bcf12554_Enabled">
    <vt:lpwstr>true</vt:lpwstr>
  </property>
  <property fmtid="{D5CDD505-2E9C-101B-9397-08002B2CF9AE}" pid="3" name="MSIP_Label_b086f961-1d3e-4cfe-b1e9-19b9bcf12554_SetDate">
    <vt:lpwstr>2022-02-14T09:52:03Z</vt:lpwstr>
  </property>
  <property fmtid="{D5CDD505-2E9C-101B-9397-08002B2CF9AE}" pid="4" name="MSIP_Label_b086f961-1d3e-4cfe-b1e9-19b9bcf12554_Method">
    <vt:lpwstr>Standard</vt:lpwstr>
  </property>
  <property fmtid="{D5CDD505-2E9C-101B-9397-08002B2CF9AE}" pid="5" name="MSIP_Label_b086f961-1d3e-4cfe-b1e9-19b9bcf12554_Name">
    <vt:lpwstr>Private</vt:lpwstr>
  </property>
  <property fmtid="{D5CDD505-2E9C-101B-9397-08002B2CF9AE}" pid="6" name="MSIP_Label_b086f961-1d3e-4cfe-b1e9-19b9bcf12554_SiteId">
    <vt:lpwstr>6facebd9-e318-4ea6-a98b-e892ee55070f</vt:lpwstr>
  </property>
  <property fmtid="{D5CDD505-2E9C-101B-9397-08002B2CF9AE}" pid="7" name="MSIP_Label_b086f961-1d3e-4cfe-b1e9-19b9bcf12554_ActionId">
    <vt:lpwstr>7b067270-9f33-4b51-8202-3be0e2979b88</vt:lpwstr>
  </property>
  <property fmtid="{D5CDD505-2E9C-101B-9397-08002B2CF9AE}" pid="8" name="MSIP_Label_b086f961-1d3e-4cfe-b1e9-19b9bcf12554_ContentBits">
    <vt:lpwstr>0</vt:lpwstr>
  </property>
  <property fmtid="{D5CDD505-2E9C-101B-9397-08002B2CF9AE}" pid="9" name="ContentTypeId">
    <vt:lpwstr>0x0101007E80DE1FA0310645A3AA2B6CD047172D</vt:lpwstr>
  </property>
  <property fmtid="{D5CDD505-2E9C-101B-9397-08002B2CF9AE}" pid="10" name="_dlc_DocIdItemGuid">
    <vt:lpwstr>d7f85720-ed63-4169-b421-75f99cb2e40a</vt:lpwstr>
  </property>
</Properties>
</file>